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8CC8C-D9D3-4561-89D6-D17608CFC58F}" v="42" dt="2025-12-05T15:03:09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phie Vongsiri" userId="a2933a6a1fd11785" providerId="LiveId" clId="{EC432A13-CAA3-476E-AECD-AB809ED5E9AB}"/>
    <pc:docChg chg="undo redo custSel addSld modSld sldOrd">
      <pc:chgData name="Sophie Vongsiri" userId="a2933a6a1fd11785" providerId="LiveId" clId="{EC432A13-CAA3-476E-AECD-AB809ED5E9AB}" dt="2025-12-05T15:03:09.661" v="5093" actId="1036"/>
      <pc:docMkLst>
        <pc:docMk/>
      </pc:docMkLst>
      <pc:sldChg chg="addSp modSp mod">
        <pc:chgData name="Sophie Vongsiri" userId="a2933a6a1fd11785" providerId="LiveId" clId="{EC432A13-CAA3-476E-AECD-AB809ED5E9AB}" dt="2025-12-05T15:03:09.661" v="5093" actId="1036"/>
        <pc:sldMkLst>
          <pc:docMk/>
          <pc:sldMk cId="1513226781" sldId="256"/>
        </pc:sldMkLst>
        <pc:spChg chg="mod">
          <ac:chgData name="Sophie Vongsiri" userId="a2933a6a1fd11785" providerId="LiveId" clId="{EC432A13-CAA3-476E-AECD-AB809ED5E9AB}" dt="2025-12-05T15:02:49.401" v="5084" actId="1076"/>
          <ac:spMkLst>
            <pc:docMk/>
            <pc:sldMk cId="1513226781" sldId="256"/>
            <ac:spMk id="3" creationId="{987CAE67-EF0C-5781-2D5D-4AAE007AC7D2}"/>
          </ac:spMkLst>
        </pc:spChg>
        <pc:spChg chg="add mod">
          <ac:chgData name="Sophie Vongsiri" userId="a2933a6a1fd11785" providerId="LiveId" clId="{EC432A13-CAA3-476E-AECD-AB809ED5E9AB}" dt="2025-12-05T15:03:09.661" v="5093" actId="1036"/>
          <ac:spMkLst>
            <pc:docMk/>
            <pc:sldMk cId="1513226781" sldId="256"/>
            <ac:spMk id="5" creationId="{5B8AFEC1-0D5B-9EC7-476C-DE07DB9744AD}"/>
          </ac:spMkLst>
        </pc:spChg>
        <pc:picChg chg="mod">
          <ac:chgData name="Sophie Vongsiri" userId="a2933a6a1fd11785" providerId="LiveId" clId="{EC432A13-CAA3-476E-AECD-AB809ED5E9AB}" dt="2025-12-05T15:02:59.353" v="5087" actId="1076"/>
          <ac:picMkLst>
            <pc:docMk/>
            <pc:sldMk cId="1513226781" sldId="256"/>
            <ac:picMk id="4" creationId="{9AE4DA28-2B8E-E145-8706-16DAD102D328}"/>
          </ac:picMkLst>
        </pc:picChg>
      </pc:sldChg>
      <pc:sldChg chg="modSp">
        <pc:chgData name="Sophie Vongsiri" userId="a2933a6a1fd11785" providerId="LiveId" clId="{EC432A13-CAA3-476E-AECD-AB809ED5E9AB}" dt="2025-12-04T23:19:33.187" v="4847"/>
        <pc:sldMkLst>
          <pc:docMk/>
          <pc:sldMk cId="36160461" sldId="257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36160461" sldId="257"/>
            <ac:spMk id="2" creationId="{6BE16716-BB70-04BA-81F8-8EAFF733C400}"/>
          </ac:spMkLst>
        </pc:spChg>
      </pc:sldChg>
      <pc:sldChg chg="addSp delSp modSp mod">
        <pc:chgData name="Sophie Vongsiri" userId="a2933a6a1fd11785" providerId="LiveId" clId="{EC432A13-CAA3-476E-AECD-AB809ED5E9AB}" dt="2025-12-04T23:19:33.187" v="4847"/>
        <pc:sldMkLst>
          <pc:docMk/>
          <pc:sldMk cId="3208029835" sldId="258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3208029835" sldId="258"/>
            <ac:spMk id="2" creationId="{F44D051D-2B96-CFA2-3AB4-6724E5409112}"/>
          </ac:spMkLst>
        </pc:spChg>
        <pc:spChg chg="add del mod">
          <ac:chgData name="Sophie Vongsiri" userId="a2933a6a1fd11785" providerId="LiveId" clId="{EC432A13-CAA3-476E-AECD-AB809ED5E9AB}" dt="2025-12-04T23:03:43.485" v="4131" actId="478"/>
          <ac:spMkLst>
            <pc:docMk/>
            <pc:sldMk cId="3208029835" sldId="258"/>
            <ac:spMk id="5" creationId="{476C5FF6-9979-EF06-7A6F-A41718F464C5}"/>
          </ac:spMkLst>
        </pc:spChg>
        <pc:spChg chg="add mod">
          <ac:chgData name="Sophie Vongsiri" userId="a2933a6a1fd11785" providerId="LiveId" clId="{EC432A13-CAA3-476E-AECD-AB809ED5E9AB}" dt="2025-12-04T23:03:54.377" v="4133" actId="1076"/>
          <ac:spMkLst>
            <pc:docMk/>
            <pc:sldMk cId="3208029835" sldId="258"/>
            <ac:spMk id="6" creationId="{64F872AE-2295-B79D-1D05-64F269C56E54}"/>
          </ac:spMkLst>
        </pc:spChg>
      </pc:sldChg>
      <pc:sldChg chg="addSp modSp mod">
        <pc:chgData name="Sophie Vongsiri" userId="a2933a6a1fd11785" providerId="LiveId" clId="{EC432A13-CAA3-476E-AECD-AB809ED5E9AB}" dt="2025-12-04T23:19:33.187" v="4847"/>
        <pc:sldMkLst>
          <pc:docMk/>
          <pc:sldMk cId="1188706803" sldId="259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1188706803" sldId="259"/>
            <ac:spMk id="2" creationId="{0F60C5A7-53DE-26B8-91F2-F61D543AC844}"/>
          </ac:spMkLst>
        </pc:spChg>
        <pc:spChg chg="mod">
          <ac:chgData name="Sophie Vongsiri" userId="a2933a6a1fd11785" providerId="LiveId" clId="{EC432A13-CAA3-476E-AECD-AB809ED5E9AB}" dt="2025-12-04T23:09:09.715" v="4472" actId="20577"/>
          <ac:spMkLst>
            <pc:docMk/>
            <pc:sldMk cId="1188706803" sldId="259"/>
            <ac:spMk id="3" creationId="{DAC389FA-95D1-1ED6-218A-CC4EF9C504E0}"/>
          </ac:spMkLst>
        </pc:spChg>
        <pc:spChg chg="add mod">
          <ac:chgData name="Sophie Vongsiri" userId="a2933a6a1fd11785" providerId="LiveId" clId="{EC432A13-CAA3-476E-AECD-AB809ED5E9AB}" dt="2025-12-04T23:04:08.559" v="4137" actId="20577"/>
          <ac:spMkLst>
            <pc:docMk/>
            <pc:sldMk cId="1188706803" sldId="259"/>
            <ac:spMk id="4" creationId="{71E910B3-FFAD-1A58-5353-AA7023430DB8}"/>
          </ac:spMkLst>
        </pc:spChg>
      </pc:sldChg>
      <pc:sldChg chg="addSp modSp mod">
        <pc:chgData name="Sophie Vongsiri" userId="a2933a6a1fd11785" providerId="LiveId" clId="{EC432A13-CAA3-476E-AECD-AB809ED5E9AB}" dt="2025-12-04T23:19:33.187" v="4847"/>
        <pc:sldMkLst>
          <pc:docMk/>
          <pc:sldMk cId="2290791427" sldId="260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2290791427" sldId="260"/>
            <ac:spMk id="2" creationId="{F4A12F04-BE31-B922-BC85-11FFDC7528BC}"/>
          </ac:spMkLst>
        </pc:spChg>
        <pc:spChg chg="mod">
          <ac:chgData name="Sophie Vongsiri" userId="a2933a6a1fd11785" providerId="LiveId" clId="{EC432A13-CAA3-476E-AECD-AB809ED5E9AB}" dt="2025-12-04T23:09:35.423" v="4493" actId="20577"/>
          <ac:spMkLst>
            <pc:docMk/>
            <pc:sldMk cId="2290791427" sldId="260"/>
            <ac:spMk id="3" creationId="{CFE7B53C-4C7B-EB48-F3E4-AE0AE077BAC7}"/>
          </ac:spMkLst>
        </pc:spChg>
        <pc:spChg chg="add mod">
          <ac:chgData name="Sophie Vongsiri" userId="a2933a6a1fd11785" providerId="LiveId" clId="{EC432A13-CAA3-476E-AECD-AB809ED5E9AB}" dt="2025-12-04T23:04:22.212" v="4145" actId="20577"/>
          <ac:spMkLst>
            <pc:docMk/>
            <pc:sldMk cId="2290791427" sldId="260"/>
            <ac:spMk id="5" creationId="{3926397D-F3E4-6594-91E8-CE4B4D1CC02E}"/>
          </ac:spMkLst>
        </pc:spChg>
      </pc:sldChg>
      <pc:sldChg chg="addSp modSp mod">
        <pc:chgData name="Sophie Vongsiri" userId="a2933a6a1fd11785" providerId="LiveId" clId="{EC432A13-CAA3-476E-AECD-AB809ED5E9AB}" dt="2025-12-05T14:53:22.478" v="5054" actId="20577"/>
        <pc:sldMkLst>
          <pc:docMk/>
          <pc:sldMk cId="2080567192" sldId="261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2080567192" sldId="261"/>
            <ac:spMk id="2" creationId="{513AFF00-44CB-8061-B915-C34E8619E8A4}"/>
          </ac:spMkLst>
        </pc:spChg>
        <pc:spChg chg="mod">
          <ac:chgData name="Sophie Vongsiri" userId="a2933a6a1fd11785" providerId="LiveId" clId="{EC432A13-CAA3-476E-AECD-AB809ED5E9AB}" dt="2025-12-05T14:53:22.478" v="5054" actId="20577"/>
          <ac:spMkLst>
            <pc:docMk/>
            <pc:sldMk cId="2080567192" sldId="261"/>
            <ac:spMk id="3" creationId="{7FBD4C79-59D8-2C2F-68C3-9740A140E1E3}"/>
          </ac:spMkLst>
        </pc:spChg>
        <pc:spChg chg="add mod">
          <ac:chgData name="Sophie Vongsiri" userId="a2933a6a1fd11785" providerId="LiveId" clId="{EC432A13-CAA3-476E-AECD-AB809ED5E9AB}" dt="2025-12-04T23:04:49.054" v="4158" actId="1076"/>
          <ac:spMkLst>
            <pc:docMk/>
            <pc:sldMk cId="2080567192" sldId="261"/>
            <ac:spMk id="4" creationId="{B8F34093-FD83-2B91-4B96-A73F3A5E403A}"/>
          </ac:spMkLst>
        </pc:spChg>
        <pc:picChg chg="mod modCrop">
          <ac:chgData name="Sophie Vongsiri" userId="a2933a6a1fd11785" providerId="LiveId" clId="{EC432A13-CAA3-476E-AECD-AB809ED5E9AB}" dt="2025-12-04T23:04:45.623" v="4157" actId="732"/>
          <ac:picMkLst>
            <pc:docMk/>
            <pc:sldMk cId="2080567192" sldId="261"/>
            <ac:picMk id="5" creationId="{41509F93-1931-3737-6FEE-64287824E96C}"/>
          </ac:picMkLst>
        </pc:picChg>
      </pc:sldChg>
      <pc:sldChg chg="addSp modSp mod">
        <pc:chgData name="Sophie Vongsiri" userId="a2933a6a1fd11785" providerId="LiveId" clId="{EC432A13-CAA3-476E-AECD-AB809ED5E9AB}" dt="2025-12-04T23:19:33.187" v="4847"/>
        <pc:sldMkLst>
          <pc:docMk/>
          <pc:sldMk cId="2913963880" sldId="262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2913963880" sldId="262"/>
            <ac:spMk id="2" creationId="{4BFD895B-7A50-37E5-A3EB-8BD226265910}"/>
          </ac:spMkLst>
        </pc:spChg>
        <pc:spChg chg="mod">
          <ac:chgData name="Sophie Vongsiri" userId="a2933a6a1fd11785" providerId="LiveId" clId="{EC432A13-CAA3-476E-AECD-AB809ED5E9AB}" dt="2025-12-04T23:10:05.661" v="4556" actId="20577"/>
          <ac:spMkLst>
            <pc:docMk/>
            <pc:sldMk cId="2913963880" sldId="262"/>
            <ac:spMk id="3" creationId="{1FE1EED6-28B3-B8F8-5A3C-1FB41BEA9ABB}"/>
          </ac:spMkLst>
        </pc:spChg>
        <pc:spChg chg="add mod">
          <ac:chgData name="Sophie Vongsiri" userId="a2933a6a1fd11785" providerId="LiveId" clId="{EC432A13-CAA3-476E-AECD-AB809ED5E9AB}" dt="2025-12-04T23:05:12.898" v="4167" actId="1076"/>
          <ac:spMkLst>
            <pc:docMk/>
            <pc:sldMk cId="2913963880" sldId="262"/>
            <ac:spMk id="5" creationId="{89415700-C17D-12FE-300F-FEECD7359552}"/>
          </ac:spMkLst>
        </pc:spChg>
      </pc:sldChg>
      <pc:sldChg chg="addSp modSp mod">
        <pc:chgData name="Sophie Vongsiri" userId="a2933a6a1fd11785" providerId="LiveId" clId="{EC432A13-CAA3-476E-AECD-AB809ED5E9AB}" dt="2025-12-04T23:19:33.187" v="4847"/>
        <pc:sldMkLst>
          <pc:docMk/>
          <pc:sldMk cId="886391129" sldId="263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886391129" sldId="263"/>
            <ac:spMk id="2" creationId="{982CC0EA-5E67-C47E-7AB7-05E198C1DEBF}"/>
          </ac:spMkLst>
        </pc:spChg>
        <pc:spChg chg="mod">
          <ac:chgData name="Sophie Vongsiri" userId="a2933a6a1fd11785" providerId="LiveId" clId="{EC432A13-CAA3-476E-AECD-AB809ED5E9AB}" dt="2025-12-04T23:09:27.472" v="4491" actId="14100"/>
          <ac:spMkLst>
            <pc:docMk/>
            <pc:sldMk cId="886391129" sldId="263"/>
            <ac:spMk id="3" creationId="{CFC71ACC-0D63-3404-CE37-2061125D05F1}"/>
          </ac:spMkLst>
        </pc:spChg>
        <pc:spChg chg="add mod">
          <ac:chgData name="Sophie Vongsiri" userId="a2933a6a1fd11785" providerId="LiveId" clId="{EC432A13-CAA3-476E-AECD-AB809ED5E9AB}" dt="2025-12-04T23:04:14.701" v="4141" actId="20577"/>
          <ac:spMkLst>
            <pc:docMk/>
            <pc:sldMk cId="886391129" sldId="263"/>
            <ac:spMk id="4" creationId="{8AEDECAB-A976-3703-32F4-5ACEDEFF0BB1}"/>
          </ac:spMkLst>
        </pc:spChg>
      </pc:sldChg>
      <pc:sldChg chg="addSp modSp mod">
        <pc:chgData name="Sophie Vongsiri" userId="a2933a6a1fd11785" providerId="LiveId" clId="{EC432A13-CAA3-476E-AECD-AB809ED5E9AB}" dt="2025-12-04T23:19:33.187" v="4847"/>
        <pc:sldMkLst>
          <pc:docMk/>
          <pc:sldMk cId="3526909413" sldId="264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3526909413" sldId="264"/>
            <ac:spMk id="2" creationId="{0D7B96D8-D245-1EB0-4B3F-5DC934459293}"/>
          </ac:spMkLst>
        </pc:spChg>
        <pc:spChg chg="mod">
          <ac:chgData name="Sophie Vongsiri" userId="a2933a6a1fd11785" providerId="LiveId" clId="{EC432A13-CAA3-476E-AECD-AB809ED5E9AB}" dt="2025-12-04T23:09:57.780" v="4553" actId="20577"/>
          <ac:spMkLst>
            <pc:docMk/>
            <pc:sldMk cId="3526909413" sldId="264"/>
            <ac:spMk id="3" creationId="{B650AA61-83AD-B7E9-CFB1-0CF342EEBE26}"/>
          </ac:spMkLst>
        </pc:spChg>
        <pc:spChg chg="add mod">
          <ac:chgData name="Sophie Vongsiri" userId="a2933a6a1fd11785" providerId="LiveId" clId="{EC432A13-CAA3-476E-AECD-AB809ED5E9AB}" dt="2025-12-04T23:04:56.808" v="4163" actId="20577"/>
          <ac:spMkLst>
            <pc:docMk/>
            <pc:sldMk cId="3526909413" sldId="264"/>
            <ac:spMk id="4" creationId="{156CB8A0-B000-25E3-ABD3-A736769429CB}"/>
          </ac:spMkLst>
        </pc:spChg>
        <pc:picChg chg="mod">
          <ac:chgData name="Sophie Vongsiri" userId="a2933a6a1fd11785" providerId="LiveId" clId="{EC432A13-CAA3-476E-AECD-AB809ED5E9AB}" dt="2025-12-04T23:04:53.169" v="4160" actId="1076"/>
          <ac:picMkLst>
            <pc:docMk/>
            <pc:sldMk cId="3526909413" sldId="264"/>
            <ac:picMk id="5" creationId="{12BFD075-6681-DBC1-2B66-E4E7A8D4B198}"/>
          </ac:picMkLst>
        </pc:picChg>
      </pc:sldChg>
      <pc:sldChg chg="addSp modSp mod">
        <pc:chgData name="Sophie Vongsiri" userId="a2933a6a1fd11785" providerId="LiveId" clId="{EC432A13-CAA3-476E-AECD-AB809ED5E9AB}" dt="2025-12-05T14:54:41.023" v="5069" actId="20577"/>
        <pc:sldMkLst>
          <pc:docMk/>
          <pc:sldMk cId="494316054" sldId="265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494316054" sldId="265"/>
            <ac:spMk id="2" creationId="{6301F413-20D0-B83E-9065-00755377A719}"/>
          </ac:spMkLst>
        </pc:spChg>
        <pc:spChg chg="mod">
          <ac:chgData name="Sophie Vongsiri" userId="a2933a6a1fd11785" providerId="LiveId" clId="{EC432A13-CAA3-476E-AECD-AB809ED5E9AB}" dt="2025-12-05T14:54:41.023" v="5069" actId="20577"/>
          <ac:spMkLst>
            <pc:docMk/>
            <pc:sldMk cId="494316054" sldId="265"/>
            <ac:spMk id="3" creationId="{23A47104-0C33-C682-B94A-3EA958637424}"/>
          </ac:spMkLst>
        </pc:spChg>
        <pc:spChg chg="add mod">
          <ac:chgData name="Sophie Vongsiri" userId="a2933a6a1fd11785" providerId="LiveId" clId="{EC432A13-CAA3-476E-AECD-AB809ED5E9AB}" dt="2025-12-04T23:05:19.130" v="4171" actId="20577"/>
          <ac:spMkLst>
            <pc:docMk/>
            <pc:sldMk cId="494316054" sldId="265"/>
            <ac:spMk id="4" creationId="{8A60CFE9-23BA-0BAD-3BCC-F4C5AB96A8DA}"/>
          </ac:spMkLst>
        </pc:spChg>
      </pc:sldChg>
      <pc:sldChg chg="addSp modSp mod">
        <pc:chgData name="Sophie Vongsiri" userId="a2933a6a1fd11785" providerId="LiveId" clId="{EC432A13-CAA3-476E-AECD-AB809ED5E9AB}" dt="2025-12-04T23:19:33.187" v="4847"/>
        <pc:sldMkLst>
          <pc:docMk/>
          <pc:sldMk cId="1579576061" sldId="266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1579576061" sldId="266"/>
            <ac:spMk id="2" creationId="{F6287B5F-71D1-B183-8FF5-479EE516B65C}"/>
          </ac:spMkLst>
        </pc:spChg>
        <pc:spChg chg="mod">
          <ac:chgData name="Sophie Vongsiri" userId="a2933a6a1fd11785" providerId="LiveId" clId="{EC432A13-CAA3-476E-AECD-AB809ED5E9AB}" dt="2025-12-04T23:10:32.735" v="4610" actId="20577"/>
          <ac:spMkLst>
            <pc:docMk/>
            <pc:sldMk cId="1579576061" sldId="266"/>
            <ac:spMk id="3" creationId="{65E62143-C49D-1929-4321-FDA5C0298AE7}"/>
          </ac:spMkLst>
        </pc:spChg>
        <pc:spChg chg="add mod">
          <ac:chgData name="Sophie Vongsiri" userId="a2933a6a1fd11785" providerId="LiveId" clId="{EC432A13-CAA3-476E-AECD-AB809ED5E9AB}" dt="2025-12-04T23:05:27.718" v="4175" actId="20577"/>
          <ac:spMkLst>
            <pc:docMk/>
            <pc:sldMk cId="1579576061" sldId="266"/>
            <ac:spMk id="4" creationId="{70A31C09-2EF4-5563-B12E-CEA409E3FD5F}"/>
          </ac:spMkLst>
        </pc:spChg>
      </pc:sldChg>
      <pc:sldChg chg="modSp">
        <pc:chgData name="Sophie Vongsiri" userId="a2933a6a1fd11785" providerId="LiveId" clId="{EC432A13-CAA3-476E-AECD-AB809ED5E9AB}" dt="2025-12-04T23:19:33.187" v="4847"/>
        <pc:sldMkLst>
          <pc:docMk/>
          <pc:sldMk cId="3943964880" sldId="267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3943964880" sldId="267"/>
            <ac:spMk id="2" creationId="{4109D52E-5AFB-CA74-EBD9-4B2C129EDCA5}"/>
          </ac:spMkLst>
        </pc:spChg>
      </pc:sldChg>
      <pc:sldChg chg="addSp modSp mod">
        <pc:chgData name="Sophie Vongsiri" userId="a2933a6a1fd11785" providerId="LiveId" clId="{EC432A13-CAA3-476E-AECD-AB809ED5E9AB}" dt="2025-12-05T14:56:48.216" v="5081" actId="20577"/>
        <pc:sldMkLst>
          <pc:docMk/>
          <pc:sldMk cId="2433719845" sldId="268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2433719845" sldId="268"/>
            <ac:spMk id="2" creationId="{22F73640-8C16-57D3-D6FC-E7CCF0222B9F}"/>
          </ac:spMkLst>
        </pc:spChg>
        <pc:spChg chg="mod">
          <ac:chgData name="Sophie Vongsiri" userId="a2933a6a1fd11785" providerId="LiveId" clId="{EC432A13-CAA3-476E-AECD-AB809ED5E9AB}" dt="2025-12-05T14:56:48.216" v="5081" actId="20577"/>
          <ac:spMkLst>
            <pc:docMk/>
            <pc:sldMk cId="2433719845" sldId="268"/>
            <ac:spMk id="3" creationId="{C5C164DC-BD22-2C01-0B22-B7A952BD2167}"/>
          </ac:spMkLst>
        </pc:spChg>
        <pc:spChg chg="add mod">
          <ac:chgData name="Sophie Vongsiri" userId="a2933a6a1fd11785" providerId="LiveId" clId="{EC432A13-CAA3-476E-AECD-AB809ED5E9AB}" dt="2025-12-04T23:05:35.090" v="4178" actId="20577"/>
          <ac:spMkLst>
            <pc:docMk/>
            <pc:sldMk cId="2433719845" sldId="268"/>
            <ac:spMk id="4" creationId="{5387765C-C73B-3A9F-7C73-19A392F99EBB}"/>
          </ac:spMkLst>
        </pc:spChg>
      </pc:sldChg>
      <pc:sldChg chg="addSp modSp add mod">
        <pc:chgData name="Sophie Vongsiri" userId="a2933a6a1fd11785" providerId="LiveId" clId="{EC432A13-CAA3-476E-AECD-AB809ED5E9AB}" dt="2025-12-05T00:03:40.675" v="4924" actId="20577"/>
        <pc:sldMkLst>
          <pc:docMk/>
          <pc:sldMk cId="2117536700" sldId="269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2117536700" sldId="269"/>
            <ac:spMk id="2" creationId="{571C49CB-B66E-3679-E38F-FD720827C6C0}"/>
          </ac:spMkLst>
        </pc:spChg>
        <pc:spChg chg="mod">
          <ac:chgData name="Sophie Vongsiri" userId="a2933a6a1fd11785" providerId="LiveId" clId="{EC432A13-CAA3-476E-AECD-AB809ED5E9AB}" dt="2025-12-05T00:03:40.675" v="4924" actId="20577"/>
          <ac:spMkLst>
            <pc:docMk/>
            <pc:sldMk cId="2117536700" sldId="269"/>
            <ac:spMk id="3" creationId="{F31A6C0B-604B-A0D6-10A0-72CD0FDC63CD}"/>
          </ac:spMkLst>
        </pc:spChg>
        <pc:spChg chg="add mod">
          <ac:chgData name="Sophie Vongsiri" userId="a2933a6a1fd11785" providerId="LiveId" clId="{EC432A13-CAA3-476E-AECD-AB809ED5E9AB}" dt="2025-12-04T23:05:48.617" v="4182" actId="20577"/>
          <ac:spMkLst>
            <pc:docMk/>
            <pc:sldMk cId="2117536700" sldId="269"/>
            <ac:spMk id="4" creationId="{A083B8CD-F6BF-394B-6E94-A7250AD0D62C}"/>
          </ac:spMkLst>
        </pc:spChg>
        <pc:picChg chg="mod modCrop">
          <ac:chgData name="Sophie Vongsiri" userId="a2933a6a1fd11785" providerId="LiveId" clId="{EC432A13-CAA3-476E-AECD-AB809ED5E9AB}" dt="2025-12-04T23:05:43.506" v="4179" actId="732"/>
          <ac:picMkLst>
            <pc:docMk/>
            <pc:sldMk cId="2117536700" sldId="269"/>
            <ac:picMk id="5" creationId="{7D9FD0A2-42B2-F8B8-9CAE-6B889E8F5702}"/>
          </ac:picMkLst>
        </pc:picChg>
      </pc:sldChg>
      <pc:sldChg chg="addSp delSp modSp add mod">
        <pc:chgData name="Sophie Vongsiri" userId="a2933a6a1fd11785" providerId="LiveId" clId="{EC432A13-CAA3-476E-AECD-AB809ED5E9AB}" dt="2025-12-05T14:49:08.648" v="5036" actId="20577"/>
        <pc:sldMkLst>
          <pc:docMk/>
          <pc:sldMk cId="380897498" sldId="270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380897498" sldId="270"/>
            <ac:spMk id="2" creationId="{E82BEA52-F659-6D53-DBDF-36721FE5F832}"/>
          </ac:spMkLst>
        </pc:spChg>
        <pc:spChg chg="mod">
          <ac:chgData name="Sophie Vongsiri" userId="a2933a6a1fd11785" providerId="LiveId" clId="{EC432A13-CAA3-476E-AECD-AB809ED5E9AB}" dt="2025-12-05T14:49:08.648" v="5036" actId="20577"/>
          <ac:spMkLst>
            <pc:docMk/>
            <pc:sldMk cId="380897498" sldId="270"/>
            <ac:spMk id="3" creationId="{619567FB-FCB7-FDE8-F343-AA86FE66BBAB}"/>
          </ac:spMkLst>
        </pc:spChg>
        <pc:spChg chg="add mod">
          <ac:chgData name="Sophie Vongsiri" userId="a2933a6a1fd11785" providerId="LiveId" clId="{EC432A13-CAA3-476E-AECD-AB809ED5E9AB}" dt="2025-12-04T23:06:05.505" v="4187" actId="20577"/>
          <ac:spMkLst>
            <pc:docMk/>
            <pc:sldMk cId="380897498" sldId="270"/>
            <ac:spMk id="9" creationId="{9057FB64-9D6C-8DC4-DDC9-F4A38AB6AB33}"/>
          </ac:spMkLst>
        </pc:spChg>
        <pc:graphicFrameChg chg="del">
          <ac:chgData name="Sophie Vongsiri" userId="a2933a6a1fd11785" providerId="LiveId" clId="{EC432A13-CAA3-476E-AECD-AB809ED5E9AB}" dt="2025-12-04T21:35:50.199" v="558" actId="478"/>
          <ac:graphicFrameMkLst>
            <pc:docMk/>
            <pc:sldMk cId="380897498" sldId="270"/>
            <ac:graphicFrameMk id="4" creationId="{501FC1AB-AAF3-EE51-A390-9C0DB31D1AE5}"/>
          </ac:graphicFrameMkLst>
        </pc:graphicFrameChg>
        <pc:picChg chg="add del mod modCrop">
          <ac:chgData name="Sophie Vongsiri" userId="a2933a6a1fd11785" providerId="LiveId" clId="{EC432A13-CAA3-476E-AECD-AB809ED5E9AB}" dt="2025-12-04T22:41:48.421" v="3863" actId="478"/>
          <ac:picMkLst>
            <pc:docMk/>
            <pc:sldMk cId="380897498" sldId="270"/>
            <ac:picMk id="6" creationId="{5829F47E-93CC-0FAA-CC05-6B8D41F5F585}"/>
          </ac:picMkLst>
        </pc:picChg>
        <pc:picChg chg="add mod">
          <ac:chgData name="Sophie Vongsiri" userId="a2933a6a1fd11785" providerId="LiveId" clId="{EC432A13-CAA3-476E-AECD-AB809ED5E9AB}" dt="2025-12-04T23:05:58.049" v="4185" actId="1076"/>
          <ac:picMkLst>
            <pc:docMk/>
            <pc:sldMk cId="380897498" sldId="270"/>
            <ac:picMk id="8" creationId="{884EF3D7-9E69-4D8A-DE91-61F8CD06FA7F}"/>
          </ac:picMkLst>
        </pc:picChg>
      </pc:sldChg>
      <pc:sldChg chg="addSp modSp add mod">
        <pc:chgData name="Sophie Vongsiri" userId="a2933a6a1fd11785" providerId="LiveId" clId="{EC432A13-CAA3-476E-AECD-AB809ED5E9AB}" dt="2025-12-04T23:19:33.187" v="4847"/>
        <pc:sldMkLst>
          <pc:docMk/>
          <pc:sldMk cId="752460679" sldId="271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752460679" sldId="271"/>
            <ac:spMk id="2" creationId="{0FFB34CE-1576-BAEF-0404-8B2F36E22D8F}"/>
          </ac:spMkLst>
        </pc:spChg>
        <pc:spChg chg="mod">
          <ac:chgData name="Sophie Vongsiri" userId="a2933a6a1fd11785" providerId="LiveId" clId="{EC432A13-CAA3-476E-AECD-AB809ED5E9AB}" dt="2025-12-04T23:11:42.392" v="4715" actId="20577"/>
          <ac:spMkLst>
            <pc:docMk/>
            <pc:sldMk cId="752460679" sldId="271"/>
            <ac:spMk id="3" creationId="{681A0D37-F3AF-177B-CF83-67380C05BDBB}"/>
          </ac:spMkLst>
        </pc:spChg>
        <pc:spChg chg="add mod">
          <ac:chgData name="Sophie Vongsiri" userId="a2933a6a1fd11785" providerId="LiveId" clId="{EC432A13-CAA3-476E-AECD-AB809ED5E9AB}" dt="2025-12-04T23:07:03.847" v="4391" actId="20577"/>
          <ac:spMkLst>
            <pc:docMk/>
            <pc:sldMk cId="752460679" sldId="271"/>
            <ac:spMk id="6" creationId="{B681EE24-097A-5E3E-4499-76BD86FF3168}"/>
          </ac:spMkLst>
        </pc:spChg>
        <pc:picChg chg="add mod">
          <ac:chgData name="Sophie Vongsiri" userId="a2933a6a1fd11785" providerId="LiveId" clId="{EC432A13-CAA3-476E-AECD-AB809ED5E9AB}" dt="2025-12-04T21:57:18.586" v="1692" actId="1076"/>
          <ac:picMkLst>
            <pc:docMk/>
            <pc:sldMk cId="752460679" sldId="271"/>
            <ac:picMk id="5" creationId="{8F32B228-E2C3-2334-F7F9-F5AF031B4111}"/>
          </ac:picMkLst>
        </pc:picChg>
      </pc:sldChg>
      <pc:sldChg chg="addSp delSp modSp add mod">
        <pc:chgData name="Sophie Vongsiri" userId="a2933a6a1fd11785" providerId="LiveId" clId="{EC432A13-CAA3-476E-AECD-AB809ED5E9AB}" dt="2025-12-04T23:19:33.187" v="4847"/>
        <pc:sldMkLst>
          <pc:docMk/>
          <pc:sldMk cId="285036670" sldId="272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285036670" sldId="272"/>
            <ac:spMk id="2" creationId="{D49C61C8-778E-071E-7644-F49A7572AF75}"/>
          </ac:spMkLst>
        </pc:spChg>
        <pc:spChg chg="mod">
          <ac:chgData name="Sophie Vongsiri" userId="a2933a6a1fd11785" providerId="LiveId" clId="{EC432A13-CAA3-476E-AECD-AB809ED5E9AB}" dt="2025-12-04T23:11:51.900" v="4732" actId="20577"/>
          <ac:spMkLst>
            <pc:docMk/>
            <pc:sldMk cId="285036670" sldId="272"/>
            <ac:spMk id="3" creationId="{1483BF6A-CD1E-8C97-C68D-65AC47F6DC18}"/>
          </ac:spMkLst>
        </pc:spChg>
        <pc:spChg chg="mod">
          <ac:chgData name="Sophie Vongsiri" userId="a2933a6a1fd11785" providerId="LiveId" clId="{EC432A13-CAA3-476E-AECD-AB809ED5E9AB}" dt="2025-12-04T21:44:26.706" v="1229" actId="1076"/>
          <ac:spMkLst>
            <pc:docMk/>
            <pc:sldMk cId="285036670" sldId="272"/>
            <ac:spMk id="6" creationId="{998CDB04-1D64-A0C1-1F12-28CA597CAAE6}"/>
          </ac:spMkLst>
        </pc:spChg>
        <pc:spChg chg="add del">
          <ac:chgData name="Sophie Vongsiri" userId="a2933a6a1fd11785" providerId="LiveId" clId="{EC432A13-CAA3-476E-AECD-AB809ED5E9AB}" dt="2025-12-04T22:00:16.615" v="1836" actId="22"/>
          <ac:spMkLst>
            <pc:docMk/>
            <pc:sldMk cId="285036670" sldId="272"/>
            <ac:spMk id="7" creationId="{7ACBC8BB-8873-F448-5F15-FD343D6DCF26}"/>
          </ac:spMkLst>
        </pc:spChg>
        <pc:spChg chg="add mod">
          <ac:chgData name="Sophie Vongsiri" userId="a2933a6a1fd11785" providerId="LiveId" clId="{EC432A13-CAA3-476E-AECD-AB809ED5E9AB}" dt="2025-12-04T23:07:15.532" v="4395" actId="1076"/>
          <ac:spMkLst>
            <pc:docMk/>
            <pc:sldMk cId="285036670" sldId="272"/>
            <ac:spMk id="8" creationId="{7792778B-5B31-9B5A-9A71-47CB73A73B48}"/>
          </ac:spMkLst>
        </pc:spChg>
        <pc:picChg chg="mod">
          <ac:chgData name="Sophie Vongsiri" userId="a2933a6a1fd11785" providerId="LiveId" clId="{EC432A13-CAA3-476E-AECD-AB809ED5E9AB}" dt="2025-12-04T21:57:36.071" v="1693" actId="1076"/>
          <ac:picMkLst>
            <pc:docMk/>
            <pc:sldMk cId="285036670" sldId="272"/>
            <ac:picMk id="5" creationId="{D1D71BE3-1D83-7073-E1FD-7258AD43EF89}"/>
          </ac:picMkLst>
        </pc:picChg>
      </pc:sldChg>
      <pc:sldChg chg="addSp modSp add mod">
        <pc:chgData name="Sophie Vongsiri" userId="a2933a6a1fd11785" providerId="LiveId" clId="{EC432A13-CAA3-476E-AECD-AB809ED5E9AB}" dt="2025-12-04T23:19:33.187" v="4847"/>
        <pc:sldMkLst>
          <pc:docMk/>
          <pc:sldMk cId="1417623962" sldId="273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1417623962" sldId="273"/>
            <ac:spMk id="2" creationId="{7DD5C0B2-0479-CE28-5B94-DF1056C1390D}"/>
          </ac:spMkLst>
        </pc:spChg>
        <pc:spChg chg="mod">
          <ac:chgData name="Sophie Vongsiri" userId="a2933a6a1fd11785" providerId="LiveId" clId="{EC432A13-CAA3-476E-AECD-AB809ED5E9AB}" dt="2025-12-04T23:11:58.485" v="4748" actId="20577"/>
          <ac:spMkLst>
            <pc:docMk/>
            <pc:sldMk cId="1417623962" sldId="273"/>
            <ac:spMk id="3" creationId="{EF8EDC96-56A5-10FA-2941-C0C3271AFA8F}"/>
          </ac:spMkLst>
        </pc:spChg>
        <pc:spChg chg="add mod">
          <ac:chgData name="Sophie Vongsiri" userId="a2933a6a1fd11785" providerId="LiveId" clId="{EC432A13-CAA3-476E-AECD-AB809ED5E9AB}" dt="2025-12-04T23:07:36.741" v="4399" actId="20577"/>
          <ac:spMkLst>
            <pc:docMk/>
            <pc:sldMk cId="1417623962" sldId="273"/>
            <ac:spMk id="4" creationId="{7C8637C9-0322-81AD-AED2-9BD3880B326D}"/>
          </ac:spMkLst>
        </pc:spChg>
        <pc:spChg chg="mod">
          <ac:chgData name="Sophie Vongsiri" userId="a2933a6a1fd11785" providerId="LiveId" clId="{EC432A13-CAA3-476E-AECD-AB809ED5E9AB}" dt="2025-12-04T22:02:13.486" v="1899" actId="1076"/>
          <ac:spMkLst>
            <pc:docMk/>
            <pc:sldMk cId="1417623962" sldId="273"/>
            <ac:spMk id="6" creationId="{F119C8F5-3732-C13C-8ABB-C6EE24AB1A8D}"/>
          </ac:spMkLst>
        </pc:spChg>
        <pc:picChg chg="mod modCrop">
          <ac:chgData name="Sophie Vongsiri" userId="a2933a6a1fd11785" providerId="LiveId" clId="{EC432A13-CAA3-476E-AECD-AB809ED5E9AB}" dt="2025-12-04T23:07:24.425" v="4396" actId="732"/>
          <ac:picMkLst>
            <pc:docMk/>
            <pc:sldMk cId="1417623962" sldId="273"/>
            <ac:picMk id="5" creationId="{ABA62B59-0194-4BED-1C0B-50FA44BCE7E3}"/>
          </ac:picMkLst>
        </pc:picChg>
      </pc:sldChg>
      <pc:sldChg chg="addSp delSp modSp add mod setBg delDesignElem">
        <pc:chgData name="Sophie Vongsiri" userId="a2933a6a1fd11785" providerId="LiveId" clId="{EC432A13-CAA3-476E-AECD-AB809ED5E9AB}" dt="2025-12-04T23:32:29.827" v="4849" actId="14826"/>
        <pc:sldMkLst>
          <pc:docMk/>
          <pc:sldMk cId="2521424180" sldId="274"/>
        </pc:sldMkLst>
        <pc:spChg chg="mod">
          <ac:chgData name="Sophie Vongsiri" userId="a2933a6a1fd11785" providerId="LiveId" clId="{EC432A13-CAA3-476E-AECD-AB809ED5E9AB}" dt="2025-12-04T22:15:24.880" v="3210" actId="20577"/>
          <ac:spMkLst>
            <pc:docMk/>
            <pc:sldMk cId="2521424180" sldId="274"/>
            <ac:spMk id="2" creationId="{134A3350-B87C-6BB8-1994-BE3F79514EC3}"/>
          </ac:spMkLst>
        </pc:spChg>
        <pc:spChg chg="mod">
          <ac:chgData name="Sophie Vongsiri" userId="a2933a6a1fd11785" providerId="LiveId" clId="{EC432A13-CAA3-476E-AECD-AB809ED5E9AB}" dt="2025-12-04T23:12:35.679" v="4778" actId="20577"/>
          <ac:spMkLst>
            <pc:docMk/>
            <pc:sldMk cId="2521424180" sldId="274"/>
            <ac:spMk id="3" creationId="{F04ACD7C-E011-2499-A8B8-8FC8AA987C53}"/>
          </ac:spMkLst>
        </pc:spChg>
        <pc:spChg chg="del">
          <ac:chgData name="Sophie Vongsiri" userId="a2933a6a1fd11785" providerId="LiveId" clId="{EC432A13-CAA3-476E-AECD-AB809ED5E9AB}" dt="2025-12-04T22:05:38.249" v="2058" actId="478"/>
          <ac:spMkLst>
            <pc:docMk/>
            <pc:sldMk cId="2521424180" sldId="274"/>
            <ac:spMk id="6" creationId="{E05655A3-CEB3-799E-747E-A0EBB7F2C650}"/>
          </ac:spMkLst>
        </pc:spChg>
        <pc:spChg chg="add mod">
          <ac:chgData name="Sophie Vongsiri" userId="a2933a6a1fd11785" providerId="LiveId" clId="{EC432A13-CAA3-476E-AECD-AB809ED5E9AB}" dt="2025-12-04T23:08:20.338" v="4427" actId="20577"/>
          <ac:spMkLst>
            <pc:docMk/>
            <pc:sldMk cId="2521424180" sldId="274"/>
            <ac:spMk id="10" creationId="{1F21F032-7127-CAE7-DB12-07048C6EFED3}"/>
          </ac:spMkLst>
        </pc:spChg>
        <pc:spChg chg="add mod">
          <ac:chgData name="Sophie Vongsiri" userId="a2933a6a1fd11785" providerId="LiveId" clId="{EC432A13-CAA3-476E-AECD-AB809ED5E9AB}" dt="2025-12-04T23:08:28.535" v="4432" actId="20577"/>
          <ac:spMkLst>
            <pc:docMk/>
            <pc:sldMk cId="2521424180" sldId="274"/>
            <ac:spMk id="11" creationId="{25655784-90A9-F0C5-C1F4-E9EDA9F33262}"/>
          </ac:spMkLst>
        </pc:spChg>
        <pc:spChg chg="add del">
          <ac:chgData name="Sophie Vongsiri" userId="a2933a6a1fd11785" providerId="LiveId" clId="{EC432A13-CAA3-476E-AECD-AB809ED5E9AB}" dt="2025-12-04T23:19:33.187" v="4847"/>
          <ac:spMkLst>
            <pc:docMk/>
            <pc:sldMk cId="2521424180" sldId="274"/>
            <ac:spMk id="14" creationId="{1D5EA905-60F6-495B-BC4F-A58B9D1B3A3F}"/>
          </ac:spMkLst>
        </pc:spChg>
        <pc:grpChg chg="add del">
          <ac:chgData name="Sophie Vongsiri" userId="a2933a6a1fd11785" providerId="LiveId" clId="{EC432A13-CAA3-476E-AECD-AB809ED5E9AB}" dt="2025-12-04T23:19:33.187" v="4847"/>
          <ac:grpSpMkLst>
            <pc:docMk/>
            <pc:sldMk cId="2521424180" sldId="274"/>
            <ac:grpSpMk id="16" creationId="{8621EE3E-1667-4864-956E-8309811CB96C}"/>
          </ac:grpSpMkLst>
        </pc:grpChg>
        <pc:picChg chg="del">
          <ac:chgData name="Sophie Vongsiri" userId="a2933a6a1fd11785" providerId="LiveId" clId="{EC432A13-CAA3-476E-AECD-AB809ED5E9AB}" dt="2025-12-04T22:05:36.018" v="2057" actId="478"/>
          <ac:picMkLst>
            <pc:docMk/>
            <pc:sldMk cId="2521424180" sldId="274"/>
            <ac:picMk id="5" creationId="{0439944B-CF8E-1359-BCD0-C84BCCE3620D}"/>
          </ac:picMkLst>
        </pc:picChg>
        <pc:picChg chg="add mod ord modCrop">
          <ac:chgData name="Sophie Vongsiri" userId="a2933a6a1fd11785" providerId="LiveId" clId="{EC432A13-CAA3-476E-AECD-AB809ED5E9AB}" dt="2025-12-04T23:32:29.827" v="4849" actId="14826"/>
          <ac:picMkLst>
            <pc:docMk/>
            <pc:sldMk cId="2521424180" sldId="274"/>
            <ac:picMk id="7" creationId="{7B6CE325-94BC-20DD-29C5-5B19B4876424}"/>
          </ac:picMkLst>
        </pc:picChg>
        <pc:picChg chg="add mod modCrop">
          <ac:chgData name="Sophie Vongsiri" userId="a2933a6a1fd11785" providerId="LiveId" clId="{EC432A13-CAA3-476E-AECD-AB809ED5E9AB}" dt="2025-12-04T23:32:01.006" v="4848" actId="14826"/>
          <ac:picMkLst>
            <pc:docMk/>
            <pc:sldMk cId="2521424180" sldId="274"/>
            <ac:picMk id="9" creationId="{BA3509A1-870D-081F-B77E-A42676B6405F}"/>
          </ac:picMkLst>
        </pc:picChg>
      </pc:sldChg>
      <pc:sldChg chg="addSp delSp modSp add mod ord">
        <pc:chgData name="Sophie Vongsiri" userId="a2933a6a1fd11785" providerId="LiveId" clId="{EC432A13-CAA3-476E-AECD-AB809ED5E9AB}" dt="2025-12-04T23:19:33.187" v="4847"/>
        <pc:sldMkLst>
          <pc:docMk/>
          <pc:sldMk cId="3102179648" sldId="275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3102179648" sldId="275"/>
            <ac:spMk id="2" creationId="{5A52CB60-7756-669F-91C9-45A244D566CB}"/>
          </ac:spMkLst>
        </pc:spChg>
        <pc:spChg chg="mod">
          <ac:chgData name="Sophie Vongsiri" userId="a2933a6a1fd11785" providerId="LiveId" clId="{EC432A13-CAA3-476E-AECD-AB809ED5E9AB}" dt="2025-12-04T23:12:49.629" v="4807" actId="20577"/>
          <ac:spMkLst>
            <pc:docMk/>
            <pc:sldMk cId="3102179648" sldId="275"/>
            <ac:spMk id="3" creationId="{6B8294C8-A589-540A-BF93-503A4C8636C1}"/>
          </ac:spMkLst>
        </pc:spChg>
        <pc:spChg chg="del">
          <ac:chgData name="Sophie Vongsiri" userId="a2933a6a1fd11785" providerId="LiveId" clId="{EC432A13-CAA3-476E-AECD-AB809ED5E9AB}" dt="2025-12-04T22:14:26.730" v="2981" actId="478"/>
          <ac:spMkLst>
            <pc:docMk/>
            <pc:sldMk cId="3102179648" sldId="275"/>
            <ac:spMk id="6" creationId="{F6D42A36-D35E-920D-58CC-DBEB91A47AD9}"/>
          </ac:spMkLst>
        </pc:spChg>
        <pc:spChg chg="add mod">
          <ac:chgData name="Sophie Vongsiri" userId="a2933a6a1fd11785" providerId="LiveId" clId="{EC432A13-CAA3-476E-AECD-AB809ED5E9AB}" dt="2025-12-04T23:08:40.538" v="4438" actId="20577"/>
          <ac:spMkLst>
            <pc:docMk/>
            <pc:sldMk cId="3102179648" sldId="275"/>
            <ac:spMk id="8" creationId="{E27C5088-2DAB-B283-3784-D894D37F238C}"/>
          </ac:spMkLst>
        </pc:spChg>
        <pc:picChg chg="del">
          <ac:chgData name="Sophie Vongsiri" userId="a2933a6a1fd11785" providerId="LiveId" clId="{EC432A13-CAA3-476E-AECD-AB809ED5E9AB}" dt="2025-12-04T22:14:20.732" v="2978" actId="478"/>
          <ac:picMkLst>
            <pc:docMk/>
            <pc:sldMk cId="3102179648" sldId="275"/>
            <ac:picMk id="5" creationId="{98A88E21-219E-B57D-7E2A-0E10B68E250B}"/>
          </ac:picMkLst>
        </pc:picChg>
        <pc:picChg chg="add mod">
          <ac:chgData name="Sophie Vongsiri" userId="a2933a6a1fd11785" providerId="LiveId" clId="{EC432A13-CAA3-476E-AECD-AB809ED5E9AB}" dt="2025-12-04T22:14:31.610" v="2983" actId="1076"/>
          <ac:picMkLst>
            <pc:docMk/>
            <pc:sldMk cId="3102179648" sldId="275"/>
            <ac:picMk id="7" creationId="{470C3084-1333-03B6-6A54-A9D70BEB9A82}"/>
          </ac:picMkLst>
        </pc:picChg>
      </pc:sldChg>
      <pc:sldChg chg="addSp delSp modSp add mod">
        <pc:chgData name="Sophie Vongsiri" userId="a2933a6a1fd11785" providerId="LiveId" clId="{EC432A13-CAA3-476E-AECD-AB809ED5E9AB}" dt="2025-12-04T23:19:33.187" v="4847"/>
        <pc:sldMkLst>
          <pc:docMk/>
          <pc:sldMk cId="1960217556" sldId="276"/>
        </pc:sldMkLst>
        <pc:spChg chg="mod">
          <ac:chgData name="Sophie Vongsiri" userId="a2933a6a1fd11785" providerId="LiveId" clId="{EC432A13-CAA3-476E-AECD-AB809ED5E9AB}" dt="2025-12-04T23:19:33.187" v="4847"/>
          <ac:spMkLst>
            <pc:docMk/>
            <pc:sldMk cId="1960217556" sldId="276"/>
            <ac:spMk id="2" creationId="{839AE23C-ABDD-525C-404F-E994A3C4D77D}"/>
          </ac:spMkLst>
        </pc:spChg>
        <pc:spChg chg="mod">
          <ac:chgData name="Sophie Vongsiri" userId="a2933a6a1fd11785" providerId="LiveId" clId="{EC432A13-CAA3-476E-AECD-AB809ED5E9AB}" dt="2025-12-04T23:18:51.468" v="4844" actId="20577"/>
          <ac:spMkLst>
            <pc:docMk/>
            <pc:sldMk cId="1960217556" sldId="276"/>
            <ac:spMk id="3" creationId="{74F620FD-C735-7680-427D-ACF3B304DA30}"/>
          </ac:spMkLst>
        </pc:spChg>
        <pc:spChg chg="del">
          <ac:chgData name="Sophie Vongsiri" userId="a2933a6a1fd11785" providerId="LiveId" clId="{EC432A13-CAA3-476E-AECD-AB809ED5E9AB}" dt="2025-12-04T22:25:36.075" v="3242" actId="478"/>
          <ac:spMkLst>
            <pc:docMk/>
            <pc:sldMk cId="1960217556" sldId="276"/>
            <ac:spMk id="6" creationId="{083B3FA1-1252-1A1F-7C7F-5B0EFFA39454}"/>
          </ac:spMkLst>
        </pc:spChg>
        <pc:spChg chg="add mod">
          <ac:chgData name="Sophie Vongsiri" userId="a2933a6a1fd11785" providerId="LiveId" clId="{EC432A13-CAA3-476E-AECD-AB809ED5E9AB}" dt="2025-12-04T23:07:41.647" v="4402" actId="20577"/>
          <ac:spMkLst>
            <pc:docMk/>
            <pc:sldMk cId="1960217556" sldId="276"/>
            <ac:spMk id="8" creationId="{4546C8B8-3FA6-2193-898C-574EDBF2BBFA}"/>
          </ac:spMkLst>
        </pc:spChg>
        <pc:spChg chg="add mod">
          <ac:chgData name="Sophie Vongsiri" userId="a2933a6a1fd11785" providerId="LiveId" clId="{EC432A13-CAA3-476E-AECD-AB809ED5E9AB}" dt="2025-12-04T23:07:46.199" v="4406" actId="14100"/>
          <ac:spMkLst>
            <pc:docMk/>
            <pc:sldMk cId="1960217556" sldId="276"/>
            <ac:spMk id="11" creationId="{63C97CC0-1888-4D83-A508-77B2E949E6D9}"/>
          </ac:spMkLst>
        </pc:spChg>
        <pc:spChg chg="add mod">
          <ac:chgData name="Sophie Vongsiri" userId="a2933a6a1fd11785" providerId="LiveId" clId="{EC432A13-CAA3-476E-AECD-AB809ED5E9AB}" dt="2025-12-04T23:07:50.961" v="4410" actId="14100"/>
          <ac:spMkLst>
            <pc:docMk/>
            <pc:sldMk cId="1960217556" sldId="276"/>
            <ac:spMk id="14" creationId="{14545E7C-FCB3-0C3C-82AD-767BFA47D24C}"/>
          </ac:spMkLst>
        </pc:spChg>
        <pc:spChg chg="add mod">
          <ac:chgData name="Sophie Vongsiri" userId="a2933a6a1fd11785" providerId="LiveId" clId="{EC432A13-CAA3-476E-AECD-AB809ED5E9AB}" dt="2025-12-04T23:07:57.367" v="4414" actId="14100"/>
          <ac:spMkLst>
            <pc:docMk/>
            <pc:sldMk cId="1960217556" sldId="276"/>
            <ac:spMk id="17" creationId="{8172E6BB-8F4D-D534-44CB-36C2EA61E972}"/>
          </ac:spMkLst>
        </pc:spChg>
        <pc:spChg chg="add mod">
          <ac:chgData name="Sophie Vongsiri" userId="a2933a6a1fd11785" providerId="LiveId" clId="{EC432A13-CAA3-476E-AECD-AB809ED5E9AB}" dt="2025-12-04T23:08:01.762" v="4418" actId="14100"/>
          <ac:spMkLst>
            <pc:docMk/>
            <pc:sldMk cId="1960217556" sldId="276"/>
            <ac:spMk id="20" creationId="{3CCB9918-BC27-EAE0-1690-F7D9C85A105B}"/>
          </ac:spMkLst>
        </pc:spChg>
        <pc:spChg chg="add mod">
          <ac:chgData name="Sophie Vongsiri" userId="a2933a6a1fd11785" providerId="LiveId" clId="{EC432A13-CAA3-476E-AECD-AB809ED5E9AB}" dt="2025-12-04T23:08:07.671" v="4422" actId="14100"/>
          <ac:spMkLst>
            <pc:docMk/>
            <pc:sldMk cId="1960217556" sldId="276"/>
            <ac:spMk id="23" creationId="{78E08A92-7409-64A5-D28F-C296104A977A}"/>
          </ac:spMkLst>
        </pc:spChg>
        <pc:picChg chg="del">
          <ac:chgData name="Sophie Vongsiri" userId="a2933a6a1fd11785" providerId="LiveId" clId="{EC432A13-CAA3-476E-AECD-AB809ED5E9AB}" dt="2025-12-04T22:25:31.045" v="3239" actId="478"/>
          <ac:picMkLst>
            <pc:docMk/>
            <pc:sldMk cId="1960217556" sldId="276"/>
            <ac:picMk id="5" creationId="{D443431B-0EEB-55D2-D842-0FD301754725}"/>
          </ac:picMkLst>
        </pc:picChg>
        <pc:picChg chg="add mod">
          <ac:chgData name="Sophie Vongsiri" userId="a2933a6a1fd11785" providerId="LiveId" clId="{EC432A13-CAA3-476E-AECD-AB809ED5E9AB}" dt="2025-12-04T22:47:41.478" v="3900" actId="14826"/>
          <ac:picMkLst>
            <pc:docMk/>
            <pc:sldMk cId="1960217556" sldId="276"/>
            <ac:picMk id="7" creationId="{7EB4FF82-8BA7-C0AB-079C-0EEA67B1A105}"/>
          </ac:picMkLst>
        </pc:picChg>
        <pc:picChg chg="add mod">
          <ac:chgData name="Sophie Vongsiri" userId="a2933a6a1fd11785" providerId="LiveId" clId="{EC432A13-CAA3-476E-AECD-AB809ED5E9AB}" dt="2025-12-04T22:47:47.550" v="3903" actId="14826"/>
          <ac:picMkLst>
            <pc:docMk/>
            <pc:sldMk cId="1960217556" sldId="276"/>
            <ac:picMk id="10" creationId="{38AACB53-8DE9-7DA4-CE65-830E26FD4E88}"/>
          </ac:picMkLst>
        </pc:picChg>
        <pc:picChg chg="add del mod">
          <ac:chgData name="Sophie Vongsiri" userId="a2933a6a1fd11785" providerId="LiveId" clId="{EC432A13-CAA3-476E-AECD-AB809ED5E9AB}" dt="2025-12-04T22:48:28.011" v="3904" actId="478"/>
          <ac:picMkLst>
            <pc:docMk/>
            <pc:sldMk cId="1960217556" sldId="276"/>
            <ac:picMk id="13" creationId="{EA26C844-85C1-7527-CD77-F1293320BE4B}"/>
          </ac:picMkLst>
        </pc:picChg>
        <pc:picChg chg="add del mod">
          <ac:chgData name="Sophie Vongsiri" userId="a2933a6a1fd11785" providerId="LiveId" clId="{EC432A13-CAA3-476E-AECD-AB809ED5E9AB}" dt="2025-12-04T22:50:02.069" v="3910" actId="478"/>
          <ac:picMkLst>
            <pc:docMk/>
            <pc:sldMk cId="1960217556" sldId="276"/>
            <ac:picMk id="16" creationId="{8D65419D-A176-5CFE-E7BA-E71AE042CF85}"/>
          </ac:picMkLst>
        </pc:picChg>
        <pc:picChg chg="add del mod">
          <ac:chgData name="Sophie Vongsiri" userId="a2933a6a1fd11785" providerId="LiveId" clId="{EC432A13-CAA3-476E-AECD-AB809ED5E9AB}" dt="2025-12-04T22:51:56.015" v="3915" actId="478"/>
          <ac:picMkLst>
            <pc:docMk/>
            <pc:sldMk cId="1960217556" sldId="276"/>
            <ac:picMk id="19" creationId="{C4C735DE-3B5C-12A1-86E3-05DED5388CFA}"/>
          </ac:picMkLst>
        </pc:picChg>
        <pc:picChg chg="add del mod">
          <ac:chgData name="Sophie Vongsiri" userId="a2933a6a1fd11785" providerId="LiveId" clId="{EC432A13-CAA3-476E-AECD-AB809ED5E9AB}" dt="2025-12-04T22:53:04.797" v="3919" actId="478"/>
          <ac:picMkLst>
            <pc:docMk/>
            <pc:sldMk cId="1960217556" sldId="276"/>
            <ac:picMk id="22" creationId="{4DE9A974-19F0-3AF4-8E3D-08121C0E8043}"/>
          </ac:picMkLst>
        </pc:picChg>
        <pc:picChg chg="add mod">
          <ac:chgData name="Sophie Vongsiri" userId="a2933a6a1fd11785" providerId="LiveId" clId="{EC432A13-CAA3-476E-AECD-AB809ED5E9AB}" dt="2025-12-04T22:48:37.841" v="3909" actId="1076"/>
          <ac:picMkLst>
            <pc:docMk/>
            <pc:sldMk cId="1960217556" sldId="276"/>
            <ac:picMk id="25" creationId="{A6EE8928-DF3B-540D-1687-9299E8DC5266}"/>
          </ac:picMkLst>
        </pc:picChg>
        <pc:picChg chg="add mod">
          <ac:chgData name="Sophie Vongsiri" userId="a2933a6a1fd11785" providerId="LiveId" clId="{EC432A13-CAA3-476E-AECD-AB809ED5E9AB}" dt="2025-12-04T22:50:10.282" v="3914" actId="14100"/>
          <ac:picMkLst>
            <pc:docMk/>
            <pc:sldMk cId="1960217556" sldId="276"/>
            <ac:picMk id="27" creationId="{488C2B57-50B0-43F9-0C7E-2A756BF1EB8F}"/>
          </ac:picMkLst>
        </pc:picChg>
        <pc:picChg chg="add mod">
          <ac:chgData name="Sophie Vongsiri" userId="a2933a6a1fd11785" providerId="LiveId" clId="{EC432A13-CAA3-476E-AECD-AB809ED5E9AB}" dt="2025-12-04T22:52:02.899" v="3918" actId="1076"/>
          <ac:picMkLst>
            <pc:docMk/>
            <pc:sldMk cId="1960217556" sldId="276"/>
            <ac:picMk id="29" creationId="{6BD0F410-9138-5B6B-D20E-B8DA9911116B}"/>
          </ac:picMkLst>
        </pc:picChg>
        <pc:picChg chg="add mod">
          <ac:chgData name="Sophie Vongsiri" userId="a2933a6a1fd11785" providerId="LiveId" clId="{EC432A13-CAA3-476E-AECD-AB809ED5E9AB}" dt="2025-12-04T22:53:11.020" v="3922" actId="1076"/>
          <ac:picMkLst>
            <pc:docMk/>
            <pc:sldMk cId="1960217556" sldId="276"/>
            <ac:picMk id="31" creationId="{3EDB84C4-0C15-2904-EC7C-2CCF4E190C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28FA71-3A18-48C0-980F-4B68F7F63042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0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5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F0EC4B-54ED-4041-B552-9BA760FA3DBA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9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0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01EA198-6CAB-4B8F-B93F-1F9C8C4B6CE7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2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8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5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1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8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3DFAE3-14DB-48A7-A80F-80DDB072CE3D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07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2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7F45AC6-C491-4585-A584-9CE2AF7D5500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5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v/c/a2933a6a1fd11785/IQDzBylrur-5Tr4DdhXSAC6eARgDgIa_HY2n8D_Zmzx7ji4?nav=eyJyZWZlcnJhbEluZm8iOnsicmVmZXJyYWxBcHAiOiJTdHJlYW1XZWJBcHAiLCJyZWZlcnJhbFZpZXciOiJTaGFyZURpYWxvZy1MaW5rIiwicmVmZXJyYWxBcHBQbGF0Zm9ybSI6IldlYiIsInJlZmVycmFsTW9kZSI6InZpZXcifX0%3D&amp;e=h7dqO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ful leaf patterns">
            <a:extLst>
              <a:ext uri="{FF2B5EF4-FFF2-40B4-BE49-F238E27FC236}">
                <a16:creationId xmlns:a16="http://schemas.microsoft.com/office/drawing/2014/main" id="{9AE4DA28-2B8E-E145-8706-16DAD102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53" b="1389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2E73F-1E99-8627-8AC0-C5D3CE7FE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6600" dirty="0"/>
              <a:t>CSE546: 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CAE67-EF0C-5781-2D5D-4AAE007AC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23" y="4656632"/>
            <a:ext cx="4007587" cy="1290807"/>
          </a:xfrm>
        </p:spPr>
        <p:txBody>
          <a:bodyPr anchor="ctr">
            <a:normAutofit/>
          </a:bodyPr>
          <a:lstStyle/>
          <a:p>
            <a:pPr algn="l"/>
            <a:r>
              <a:rPr lang="en-US" sz="2200" dirty="0">
                <a:solidFill>
                  <a:srgbClr val="002060"/>
                </a:solidFill>
              </a:rPr>
              <a:t>By: Sophie Vongsiri</a:t>
            </a:r>
          </a:p>
          <a:p>
            <a:pPr algn="l"/>
            <a:r>
              <a:rPr lang="en-US" sz="2200" dirty="0">
                <a:solidFill>
                  <a:srgbClr val="002060"/>
                </a:solidFill>
              </a:rPr>
              <a:t>Recording link: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B8AFEC1-0D5B-9EC7-476C-DE07DB974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11" y="5347755"/>
            <a:ext cx="49743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SophieVongsiri_FinalProjectRecording.mp4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226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2FD0D-0C8A-7D98-E4BB-7E417486A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F413-20D0-B83E-9065-00755377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Optimal parameters for pca50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47104-0C33-C682-B94A-3EA95863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1896"/>
            <a:ext cx="5717291" cy="4906104"/>
          </a:xfrm>
        </p:spPr>
        <p:txBody>
          <a:bodyPr anchor="t">
            <a:normAutofit fontScale="77500" lnSpcReduction="20000"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Dataset = PCA10, PCA50</a:t>
            </a:r>
          </a:p>
          <a:p>
            <a:pPr lvl="1"/>
            <a:r>
              <a:rPr lang="en-US" dirty="0"/>
              <a:t>Max Depth = None (GridSearch showed that max nodes had no impact on accuracies)</a:t>
            </a:r>
          </a:p>
          <a:p>
            <a:pPr lvl="1"/>
            <a:r>
              <a:rPr lang="en-US" dirty="0"/>
              <a:t>Nodes = [5, 10, 15, 20, 25, 30, 35]</a:t>
            </a:r>
          </a:p>
          <a:p>
            <a:r>
              <a:rPr lang="en-US" dirty="0"/>
              <a:t>Optimal Parameters</a:t>
            </a:r>
          </a:p>
          <a:p>
            <a:pPr lvl="1"/>
            <a:r>
              <a:rPr lang="en-US" dirty="0"/>
              <a:t>Dataset = PCA50</a:t>
            </a:r>
          </a:p>
          <a:p>
            <a:pPr lvl="1"/>
            <a:r>
              <a:rPr lang="en-US" dirty="0"/>
              <a:t>Max Nodes = 20</a:t>
            </a:r>
          </a:p>
          <a:p>
            <a:pPr lvl="1"/>
            <a:r>
              <a:rPr lang="en-US" dirty="0"/>
              <a:t>Training = 0.8262</a:t>
            </a:r>
          </a:p>
          <a:p>
            <a:pPr lvl="1"/>
            <a:r>
              <a:rPr lang="en-US" dirty="0"/>
              <a:t>Validation = 0.7811</a:t>
            </a:r>
          </a:p>
          <a:p>
            <a:pPr lvl="2"/>
            <a:r>
              <a:rPr lang="en-US" dirty="0"/>
              <a:t>Difference = 0.0452</a:t>
            </a:r>
          </a:p>
          <a:p>
            <a:pPr lvl="1"/>
            <a:r>
              <a:rPr lang="en-US" dirty="0"/>
              <a:t>AUC of ROC = 0.9562</a:t>
            </a:r>
          </a:p>
          <a:p>
            <a:pPr lvl="1"/>
            <a:r>
              <a:rPr lang="en-US" dirty="0"/>
              <a:t>F1 = 0.7685</a:t>
            </a:r>
          </a:p>
          <a:p>
            <a:r>
              <a:rPr lang="en-US" dirty="0"/>
              <a:t>As shown in Figure 8, at nodes = 20, I minimized the gap between accuracies. For both datasets, the gap was very similar, but PCA50 had a better F1 and AUC of ROC score. </a:t>
            </a:r>
          </a:p>
          <a:p>
            <a:r>
              <a:rPr lang="en-US" dirty="0"/>
              <a:t>However, since this model has a much lower accuracy than the previous two, I believe that it is likely underfitting the data as decision trees are unable to handle the complexity of this dataset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7CA25-B658-FC0B-55CB-F2AA97CA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793" y="2328034"/>
            <a:ext cx="5717291" cy="34381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E1A0F35-70A7-8468-9217-F360CACF6609}"/>
              </a:ext>
            </a:extLst>
          </p:cNvPr>
          <p:cNvSpPr/>
          <p:nvPr/>
        </p:nvSpPr>
        <p:spPr>
          <a:xfrm>
            <a:off x="8571847" y="3520440"/>
            <a:ext cx="137160" cy="13030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0CFE9-23BA-0BAD-3BCC-F4C5AB96A8DA}"/>
              </a:ext>
            </a:extLst>
          </p:cNvPr>
          <p:cNvSpPr txBox="1"/>
          <p:nvPr/>
        </p:nvSpPr>
        <p:spPr>
          <a:xfrm>
            <a:off x="9820955" y="5582360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49431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7AFCD-AE91-253F-31C4-40B471F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7B5F-71D1-B183-8FF5-479EE516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4-fold 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2143-C49D-1929-4321-FDA5C0298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dirty="0"/>
              <a:t>Evaluate validation accuracies across the 4-folds to determine if there is overfitting</a:t>
            </a:r>
          </a:p>
          <a:p>
            <a:r>
              <a:rPr lang="en-US" dirty="0"/>
              <a:t>Range of .73 - .8</a:t>
            </a:r>
          </a:p>
          <a:p>
            <a:pPr lvl="1"/>
            <a:r>
              <a:rPr lang="en-US" dirty="0"/>
              <a:t>As shown in Figure 9, nodes = 20 helps minimize the change in folds as it stays in the middle of the other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5D8C2-FD82-40C0-E6A8-8F6CCC8BE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481" y="2381195"/>
            <a:ext cx="5488182" cy="3360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31C09-2EF4-5563-B12E-CEA409E3FD5F}"/>
              </a:ext>
            </a:extLst>
          </p:cNvPr>
          <p:cNvSpPr txBox="1"/>
          <p:nvPr/>
        </p:nvSpPr>
        <p:spPr>
          <a:xfrm>
            <a:off x="9516155" y="5616566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9</a:t>
            </a:r>
          </a:p>
        </p:txBody>
      </p:sp>
    </p:spTree>
    <p:extLst>
      <p:ext uri="{BB962C8B-B14F-4D97-AF65-F5344CB8AC3E}">
        <p14:creationId xmlns:p14="http://schemas.microsoft.com/office/powerpoint/2010/main" val="157957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B9164-DD3B-DB17-BCD2-F2DB3AD3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D52E-5AFB-CA74-EBD9-4B2C129E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gridsearch &amp;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BA608-D41B-CCCC-4492-B98DBC9BF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7211"/>
            <a:ext cx="4807236" cy="4540344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Gridsearch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Used PCA, Scaled, and Original data</a:t>
            </a:r>
          </a:p>
          <a:p>
            <a:pPr lvl="1"/>
            <a:r>
              <a:rPr lang="en-US" dirty="0"/>
              <a:t>Hidden Layers= [[50], [30, 30], [80], [50, 50], [100], [60, 70], [150]]</a:t>
            </a:r>
          </a:p>
          <a:p>
            <a:pPr lvl="1"/>
            <a:r>
              <a:rPr lang="en-US" dirty="0"/>
              <a:t>Alpha = [.3, .8, 1, 1.2, 1.5, 1.9, 2.1, 2.5]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Training &amp; validation accuracy to find dataset that gives highest accuracy and dataset that gives closest training &amp; validation accuracies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Dataset with highest accuracy: Original Data</a:t>
            </a:r>
          </a:p>
          <a:p>
            <a:pPr lvl="1"/>
            <a:r>
              <a:rPr lang="en-US" dirty="0"/>
              <a:t>Dataset with smallest gap between accuracies: PCA10</a:t>
            </a:r>
          </a:p>
          <a:p>
            <a:pPr marL="324000" lvl="1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63AC78-FEB9-F9B7-6A68-CDA609DEDAC1}"/>
              </a:ext>
            </a:extLst>
          </p:cNvPr>
          <p:cNvSpPr txBox="1">
            <a:spLocks/>
          </p:cNvSpPr>
          <p:nvPr/>
        </p:nvSpPr>
        <p:spPr>
          <a:xfrm>
            <a:off x="6473085" y="2017211"/>
            <a:ext cx="5071214" cy="4540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Gridsearch &amp; Pipeline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Original data, PCA10</a:t>
            </a:r>
          </a:p>
          <a:p>
            <a:pPr lvl="1"/>
            <a:r>
              <a:rPr lang="en-US" dirty="0"/>
              <a:t>Hidden Layers = [[60], [40, 50], [70, 40], [130], [180]]</a:t>
            </a:r>
          </a:p>
          <a:p>
            <a:pPr lvl="1"/>
            <a:r>
              <a:rPr lang="en-US" dirty="0"/>
              <a:t>Alpha = [3.7, 4.1, 4.5, 4.9, 5.4, 5.8]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Training &amp; validation accuracy, AUC of ROC, F1 measure to understand impact of increasing alpha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As alpha increased, the gap between accuracies in the Original data decreased. It had no impact on the PCA10 data. Original data had better AUC of ROC and F1 scores.</a:t>
            </a:r>
          </a:p>
          <a:p>
            <a:pPr lvl="1"/>
            <a:r>
              <a:rPr lang="en-US" dirty="0"/>
              <a:t>Best dataset: Original Data</a:t>
            </a: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F49C745-EAE2-DDFF-CA1E-4DB7F240E8DB}"/>
              </a:ext>
            </a:extLst>
          </p:cNvPr>
          <p:cNvSpPr/>
          <p:nvPr/>
        </p:nvSpPr>
        <p:spPr>
          <a:xfrm>
            <a:off x="5102679" y="3780064"/>
            <a:ext cx="1183821" cy="5225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6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C6D7-6887-B8CF-6FEC-38254A62F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3640-8C16-57D3-D6FC-E7CCF022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Optimal parameters for Original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164DC-BD22-2C01-0B22-B7A952BD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1896"/>
            <a:ext cx="5717291" cy="4906104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Dataset = Original</a:t>
            </a:r>
          </a:p>
          <a:p>
            <a:pPr lvl="1"/>
            <a:r>
              <a:rPr lang="en-US" dirty="0"/>
              <a:t>Hidden Layers = [60], [80], [100]</a:t>
            </a:r>
          </a:p>
          <a:p>
            <a:pPr lvl="1"/>
            <a:r>
              <a:rPr lang="en-US" dirty="0"/>
              <a:t>Alpha = [5, 10, 15, 20, 25, 30, 35, 40]</a:t>
            </a:r>
          </a:p>
          <a:p>
            <a:r>
              <a:rPr lang="en-US" dirty="0"/>
              <a:t>Optimal Parameters</a:t>
            </a:r>
          </a:p>
          <a:p>
            <a:pPr lvl="1"/>
            <a:r>
              <a:rPr lang="en-US" dirty="0"/>
              <a:t>Hidden Layers = 80, Alpha = 25</a:t>
            </a:r>
          </a:p>
          <a:p>
            <a:pPr lvl="1"/>
            <a:r>
              <a:rPr lang="en-US" dirty="0"/>
              <a:t>Training = 0.8940</a:t>
            </a:r>
          </a:p>
          <a:p>
            <a:pPr lvl="1"/>
            <a:r>
              <a:rPr lang="en-US" dirty="0"/>
              <a:t>Validation = 0.8659</a:t>
            </a:r>
          </a:p>
          <a:p>
            <a:pPr lvl="2"/>
            <a:r>
              <a:rPr lang="en-US" dirty="0"/>
              <a:t>Difference = 0.0281</a:t>
            </a:r>
          </a:p>
          <a:p>
            <a:pPr lvl="1"/>
            <a:r>
              <a:rPr lang="en-US" dirty="0"/>
              <a:t>AUC of ROC = 0.9809</a:t>
            </a:r>
          </a:p>
          <a:p>
            <a:pPr lvl="1"/>
            <a:r>
              <a:rPr lang="en-US" dirty="0"/>
              <a:t>F1 = 0.8599</a:t>
            </a:r>
          </a:p>
          <a:p>
            <a:r>
              <a:rPr lang="en-US" dirty="0"/>
              <a:t>As shown in Figure 10, at alpha = 25, I minimized the gap between accuracies. AUC remained consistently high, and this choice also yielded a higher F1 score.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035A0-1F35-DDA5-1964-12892DF56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793" y="2352851"/>
            <a:ext cx="5717291" cy="33885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686068-6C68-6E22-0A97-B0654C7FD799}"/>
              </a:ext>
            </a:extLst>
          </p:cNvPr>
          <p:cNvSpPr/>
          <p:nvPr/>
        </p:nvSpPr>
        <p:spPr>
          <a:xfrm>
            <a:off x="8857597" y="4163786"/>
            <a:ext cx="147610" cy="914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7765C-C73B-3A9F-7C73-19A392F99EBB}"/>
              </a:ext>
            </a:extLst>
          </p:cNvPr>
          <p:cNvSpPr txBox="1"/>
          <p:nvPr/>
        </p:nvSpPr>
        <p:spPr>
          <a:xfrm>
            <a:off x="9645464" y="5626655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10</a:t>
            </a:r>
          </a:p>
        </p:txBody>
      </p:sp>
    </p:spTree>
    <p:extLst>
      <p:ext uri="{BB962C8B-B14F-4D97-AF65-F5344CB8AC3E}">
        <p14:creationId xmlns:p14="http://schemas.microsoft.com/office/powerpoint/2010/main" val="243371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76DF4-EDEF-AF24-E0C6-1458331B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49CB-B66E-3679-E38F-FD720827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Mlp</a:t>
            </a:r>
            <a:r>
              <a:rPr lang="en-US" dirty="0"/>
              <a:t>: 4-fold 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6C0B-604B-A0D6-10A0-72CD0FDC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dirty="0"/>
              <a:t>In Figure 11, I evaluated validation accuracies across the 4-folds to determine if there is overfitting</a:t>
            </a:r>
          </a:p>
          <a:p>
            <a:r>
              <a:rPr lang="en-US" dirty="0"/>
              <a:t>Range of .83 - .9</a:t>
            </a:r>
          </a:p>
          <a:p>
            <a:pPr lvl="1"/>
            <a:r>
              <a:rPr lang="en-US" dirty="0"/>
              <a:t>Hidden Layers = [80]</a:t>
            </a:r>
          </a:p>
          <a:p>
            <a:pPr lvl="1"/>
            <a:r>
              <a:rPr lang="en-US" dirty="0"/>
              <a:t>Alpha = 25 helps minimize the change in folds as it stays in the middle of the other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FD0A2-42B2-F8B8-9CAE-6B889E8F5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>
            <a:fillRect/>
          </a:stretch>
        </p:blipFill>
        <p:spPr>
          <a:xfrm>
            <a:off x="6152547" y="2381195"/>
            <a:ext cx="5344049" cy="3280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83B8CD-F6BF-394B-6E94-A7250AD0D62C}"/>
              </a:ext>
            </a:extLst>
          </p:cNvPr>
          <p:cNvSpPr txBox="1"/>
          <p:nvPr/>
        </p:nvSpPr>
        <p:spPr>
          <a:xfrm>
            <a:off x="9571573" y="5491054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11</a:t>
            </a:r>
          </a:p>
        </p:txBody>
      </p:sp>
    </p:spTree>
    <p:extLst>
      <p:ext uri="{BB962C8B-B14F-4D97-AF65-F5344CB8AC3E}">
        <p14:creationId xmlns:p14="http://schemas.microsoft.com/office/powerpoint/2010/main" val="211753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FCB08-D757-D7C8-4075-DA2DBA69F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EA52-F659-6D53-DBDF-36721FE5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567FB-FCB7-FDE8-F343-AA86FE66B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389839" cy="4540344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Depth = 1</a:t>
            </a:r>
          </a:p>
          <a:p>
            <a:pPr lvl="1"/>
            <a:r>
              <a:rPr lang="en-US" dirty="0"/>
              <a:t>Estimators = 500</a:t>
            </a:r>
          </a:p>
          <a:p>
            <a:pPr lvl="1"/>
            <a:r>
              <a:rPr lang="en-US" dirty="0"/>
              <a:t>Learning Rate = [.1 .5, 1, 1.5]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Training &amp; validation accuracy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As shown in Figure 12, Learning Rate = 0.5 finds sweet spot in the data, minimizing the gap between accuracies while still keeping relatively high validation accuracy</a:t>
            </a:r>
          </a:p>
          <a:p>
            <a:pPr lvl="1"/>
            <a:r>
              <a:rPr lang="en-US" dirty="0"/>
              <a:t>Decision Trees may be too simple for this data set as it also performed poorly with Random Forest</a:t>
            </a:r>
          </a:p>
          <a:p>
            <a:pPr marL="3240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EF3D7-9E69-4D8A-DE91-61F8CD06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11" y="2022765"/>
            <a:ext cx="4975323" cy="3959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7FB64-9D6C-8DC4-DDC9-F4A38AB6AB33}"/>
              </a:ext>
            </a:extLst>
          </p:cNvPr>
          <p:cNvSpPr txBox="1"/>
          <p:nvPr/>
        </p:nvSpPr>
        <p:spPr>
          <a:xfrm>
            <a:off x="10735355" y="5719019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12</a:t>
            </a:r>
          </a:p>
        </p:txBody>
      </p:sp>
    </p:spTree>
    <p:extLst>
      <p:ext uri="{BB962C8B-B14F-4D97-AF65-F5344CB8AC3E}">
        <p14:creationId xmlns:p14="http://schemas.microsoft.com/office/powerpoint/2010/main" val="38089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DB72-B268-22F2-4130-A7866327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34CE-1576-BAEF-0404-8B2F36E2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Stacking: choosing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A0D37-F3AF-177B-CF83-67380C05B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80560"/>
            <a:ext cx="4230952" cy="4640280"/>
          </a:xfrm>
        </p:spPr>
        <p:txBody>
          <a:bodyPr anchor="t">
            <a:normAutofit fontScale="92500"/>
          </a:bodyPr>
          <a:lstStyle/>
          <a:p>
            <a:r>
              <a:rPr lang="en-US" dirty="0"/>
              <a:t>Choosing Classifiers:</a:t>
            </a:r>
          </a:p>
          <a:p>
            <a:pPr lvl="1"/>
            <a:r>
              <a:rPr lang="en-US" dirty="0"/>
              <a:t>KNN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RF</a:t>
            </a:r>
          </a:p>
          <a:p>
            <a:pPr lvl="1"/>
            <a:r>
              <a:rPr lang="en-US" dirty="0"/>
              <a:t>MLP</a:t>
            </a:r>
          </a:p>
          <a:p>
            <a:r>
              <a:rPr lang="en-US" dirty="0"/>
              <a:t>In Figure 13, I compared misclassified samples in each classifier to see how many each one shared</a:t>
            </a:r>
          </a:p>
          <a:p>
            <a:r>
              <a:rPr lang="en-US" dirty="0"/>
              <a:t>Stacking 1: KNN &amp; MLP</a:t>
            </a:r>
          </a:p>
          <a:p>
            <a:pPr lvl="1"/>
            <a:r>
              <a:rPr lang="en-US" dirty="0"/>
              <a:t>Based off of lowest shared misclassifications</a:t>
            </a:r>
          </a:p>
          <a:p>
            <a:r>
              <a:rPr lang="en-US" dirty="0"/>
              <a:t>Stacking 2: KNN &amp; SVM</a:t>
            </a:r>
          </a:p>
          <a:p>
            <a:pPr lvl="1"/>
            <a:r>
              <a:rPr lang="en-US" dirty="0"/>
              <a:t>Highest accuracies using the same dataset and smallest gap between accuracies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3240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2B228-E2C3-2334-F7F9-F5AF031B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28" y="2002806"/>
            <a:ext cx="6738268" cy="4355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81EE24-097A-5E3E-4499-76BD86FF3168}"/>
              </a:ext>
            </a:extLst>
          </p:cNvPr>
          <p:cNvSpPr txBox="1"/>
          <p:nvPr/>
        </p:nvSpPr>
        <p:spPr>
          <a:xfrm>
            <a:off x="10638715" y="6353095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13</a:t>
            </a:r>
          </a:p>
        </p:txBody>
      </p:sp>
    </p:spTree>
    <p:extLst>
      <p:ext uri="{BB962C8B-B14F-4D97-AF65-F5344CB8AC3E}">
        <p14:creationId xmlns:p14="http://schemas.microsoft.com/office/powerpoint/2010/main" val="75246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0F779-6516-D1AE-9BC8-3EC86CFA5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61C8-778E-071E-7644-F49A7572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&amp; MLP Stacking: Optimal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3BF6A-CD1E-8C97-C68D-65AC47F6D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8108"/>
            <a:ext cx="6383026" cy="4899891"/>
          </a:xfrm>
        </p:spPr>
        <p:txBody>
          <a:bodyPr anchor="t">
            <a:normAutofit fontScale="92500"/>
          </a:bodyPr>
          <a:lstStyle/>
          <a:p>
            <a:r>
              <a:rPr lang="en-US" dirty="0"/>
              <a:t>Base Learners: Optimize accuracies, AUC of ROC, F1</a:t>
            </a:r>
          </a:p>
          <a:p>
            <a:pPr lvl="1"/>
            <a:r>
              <a:rPr lang="en-US" dirty="0"/>
              <a:t>KNN: Scaled PCA 50 Dataset, Neighbors = 54</a:t>
            </a:r>
          </a:p>
          <a:p>
            <a:pPr lvl="1"/>
            <a:r>
              <a:rPr lang="en-US" dirty="0"/>
              <a:t>MLP: Original Dataset, Hidden Layers = [80], Alpha = 25</a:t>
            </a:r>
          </a:p>
          <a:p>
            <a:r>
              <a:rPr lang="en-US" dirty="0"/>
              <a:t>Meta Learner:</a:t>
            </a:r>
          </a:p>
          <a:p>
            <a:pPr lvl="1"/>
            <a:r>
              <a:rPr lang="en-US" dirty="0"/>
              <a:t>Logistic Regression: </a:t>
            </a:r>
          </a:p>
          <a:p>
            <a:pPr lvl="2"/>
            <a:r>
              <a:rPr lang="en-US" dirty="0"/>
              <a:t>C = [.01, .1, 1, 10, 100]</a:t>
            </a:r>
          </a:p>
          <a:p>
            <a:r>
              <a:rPr lang="en-US" dirty="0"/>
              <a:t>Optimal Parameters</a:t>
            </a:r>
          </a:p>
          <a:p>
            <a:pPr lvl="1"/>
            <a:r>
              <a:rPr lang="en-US" dirty="0"/>
              <a:t>C = 1</a:t>
            </a:r>
          </a:p>
          <a:p>
            <a:pPr lvl="1"/>
            <a:r>
              <a:rPr lang="en-US" dirty="0"/>
              <a:t>Training = 0.9030</a:t>
            </a:r>
          </a:p>
          <a:p>
            <a:pPr lvl="1"/>
            <a:r>
              <a:rPr lang="en-US" dirty="0"/>
              <a:t>Validation = 0.8908</a:t>
            </a:r>
          </a:p>
          <a:p>
            <a:r>
              <a:rPr lang="en-US" dirty="0"/>
              <a:t>In Figure 14, from C = .01 to 1, the gap remains steady at about 1. After C = 1, it steadily grows larger, causing potential overfitting.</a:t>
            </a:r>
          </a:p>
          <a:p>
            <a:r>
              <a:rPr lang="en-US" dirty="0"/>
              <a:t>Accuracy across the 4 folds remained very consistent – less than a .02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71BE3-1D83-7073-E1FD-7258AD43E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3501" y="2110473"/>
            <a:ext cx="4800398" cy="37767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8CDB04-1D64-A0C1-1F12-28CA597CAAE6}"/>
              </a:ext>
            </a:extLst>
          </p:cNvPr>
          <p:cNvSpPr/>
          <p:nvPr/>
        </p:nvSpPr>
        <p:spPr>
          <a:xfrm>
            <a:off x="9269076" y="2325842"/>
            <a:ext cx="213251" cy="20267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2778B-5B31-9B5A-9A71-47CB73A73B48}"/>
              </a:ext>
            </a:extLst>
          </p:cNvPr>
          <p:cNvSpPr txBox="1"/>
          <p:nvPr/>
        </p:nvSpPr>
        <p:spPr>
          <a:xfrm>
            <a:off x="10403544" y="5788099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14</a:t>
            </a:r>
          </a:p>
        </p:txBody>
      </p:sp>
    </p:spTree>
    <p:extLst>
      <p:ext uri="{BB962C8B-B14F-4D97-AF65-F5344CB8AC3E}">
        <p14:creationId xmlns:p14="http://schemas.microsoft.com/office/powerpoint/2010/main" val="28503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6D2D1-56F2-5DA2-D979-57F3E01E4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C0B2-0479-CE28-5B94-DF1056C1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&amp; SVM Stacking: Optimal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EDC96-56A5-10FA-2941-C0C3271AF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8108"/>
            <a:ext cx="6383026" cy="4899891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Base Learners: Optimize accuracies, AUC of ROC, F1</a:t>
            </a:r>
          </a:p>
          <a:p>
            <a:pPr lvl="1"/>
            <a:r>
              <a:rPr lang="en-US" dirty="0"/>
              <a:t>KNN: Scaled PCA 50 Dataset, Neighbors = 54</a:t>
            </a:r>
          </a:p>
          <a:p>
            <a:pPr lvl="1"/>
            <a:r>
              <a:rPr lang="en-US" dirty="0"/>
              <a:t>SVM: Scaled PCA 50 Dataset, Gamma = .00001, Alpha = 16</a:t>
            </a:r>
          </a:p>
          <a:p>
            <a:r>
              <a:rPr lang="en-US" dirty="0"/>
              <a:t>Meta Learner:</a:t>
            </a:r>
          </a:p>
          <a:p>
            <a:pPr lvl="1"/>
            <a:r>
              <a:rPr lang="en-US" dirty="0"/>
              <a:t>Logistic Regression: </a:t>
            </a:r>
          </a:p>
          <a:p>
            <a:pPr lvl="2"/>
            <a:r>
              <a:rPr lang="en-US" dirty="0"/>
              <a:t>C = [.01, .1, 1, 10, 100]</a:t>
            </a:r>
          </a:p>
          <a:p>
            <a:r>
              <a:rPr lang="en-US" dirty="0"/>
              <a:t>Optimal Parameters</a:t>
            </a:r>
          </a:p>
          <a:p>
            <a:pPr lvl="1"/>
            <a:r>
              <a:rPr lang="en-US" dirty="0"/>
              <a:t>C = 1</a:t>
            </a:r>
          </a:p>
          <a:p>
            <a:pPr lvl="1"/>
            <a:r>
              <a:rPr lang="en-US" dirty="0"/>
              <a:t>Training = 0.8902</a:t>
            </a:r>
          </a:p>
          <a:p>
            <a:pPr lvl="1"/>
            <a:r>
              <a:rPr lang="en-US" dirty="0"/>
              <a:t>Validation = 0.8848</a:t>
            </a:r>
          </a:p>
          <a:p>
            <a:r>
              <a:rPr lang="en-US" dirty="0"/>
              <a:t>In Figure 15, from C = .01 to 10, the gap remains steady at about 1. At C = 1, validation accuracy peaks </a:t>
            </a:r>
          </a:p>
          <a:p>
            <a:r>
              <a:rPr lang="en-US" dirty="0"/>
              <a:t>Accuracy across the 4 folds remained very consistent – less than a .02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2B59-0194-4BED-1C0B-50FA44BCE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8"/>
          <a:stretch>
            <a:fillRect/>
          </a:stretch>
        </p:blipFill>
        <p:spPr>
          <a:xfrm>
            <a:off x="6714817" y="2110473"/>
            <a:ext cx="4757766" cy="36714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119C8F5-3732-C13C-8ABB-C6EE24AB1A8D}"/>
              </a:ext>
            </a:extLst>
          </p:cNvPr>
          <p:cNvSpPr/>
          <p:nvPr/>
        </p:nvSpPr>
        <p:spPr>
          <a:xfrm>
            <a:off x="9287549" y="2316607"/>
            <a:ext cx="213251" cy="20267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637C9-0322-81AD-AED2-9BD3880B326D}"/>
              </a:ext>
            </a:extLst>
          </p:cNvPr>
          <p:cNvSpPr txBox="1"/>
          <p:nvPr/>
        </p:nvSpPr>
        <p:spPr>
          <a:xfrm>
            <a:off x="10265319" y="5598091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15</a:t>
            </a:r>
          </a:p>
        </p:txBody>
      </p:sp>
    </p:spTree>
    <p:extLst>
      <p:ext uri="{BB962C8B-B14F-4D97-AF65-F5344CB8AC3E}">
        <p14:creationId xmlns:p14="http://schemas.microsoft.com/office/powerpoint/2010/main" val="141762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11CBE-3AD5-3680-60C9-0E7DBCD7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E23C-ABDD-525C-404F-E994A3C4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620FD-C735-7680-427D-ACF3B304D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8108"/>
            <a:ext cx="6383186" cy="4899891"/>
          </a:xfrm>
        </p:spPr>
        <p:txBody>
          <a:bodyPr anchor="t">
            <a:normAutofit/>
          </a:bodyPr>
          <a:lstStyle/>
          <a:p>
            <a:r>
              <a:rPr lang="en-US" dirty="0"/>
              <a:t>I found the first 5 misclassifications for each classifier, all of them in the Daisy class</a:t>
            </a:r>
          </a:p>
          <a:p>
            <a:r>
              <a:rPr lang="en-US" dirty="0"/>
              <a:t>Some misclassifications are shared by a lot of the other classifiers:</a:t>
            </a:r>
          </a:p>
          <a:p>
            <a:pPr lvl="1"/>
            <a:r>
              <a:rPr lang="en-US" dirty="0"/>
              <a:t>3: SVM, RF, MLP,  </a:t>
            </a:r>
            <a:r>
              <a:rPr lang="en-US" dirty="0" err="1"/>
              <a:t>Adaboost</a:t>
            </a:r>
            <a:r>
              <a:rPr lang="en-US" dirty="0"/>
              <a:t>, Stacking KNN&amp;MLP</a:t>
            </a:r>
          </a:p>
          <a:p>
            <a:pPr lvl="1"/>
            <a:r>
              <a:rPr lang="en-US" dirty="0"/>
              <a:t>18: KNN, SVM, RF, Stacking KNN&amp;SVM</a:t>
            </a:r>
          </a:p>
          <a:p>
            <a:pPr lvl="1"/>
            <a:r>
              <a:rPr lang="en-US" dirty="0"/>
              <a:t>21: KNN, SV, RF, Stacking KNN&amp;MLP, Stacking KNN&amp;SVM</a:t>
            </a:r>
          </a:p>
          <a:p>
            <a:pPr lvl="1"/>
            <a:r>
              <a:rPr lang="en-US" dirty="0"/>
              <a:t>46: SVM, MLP,  </a:t>
            </a:r>
            <a:r>
              <a:rPr lang="en-US" dirty="0" err="1"/>
              <a:t>Adaboost</a:t>
            </a:r>
            <a:r>
              <a:rPr lang="en-US" dirty="0"/>
              <a:t>, Stacking KNN&amp;MLP, Stacking KNN&amp;SVM</a:t>
            </a:r>
          </a:p>
          <a:p>
            <a:pPr lvl="1"/>
            <a:r>
              <a:rPr lang="en-US" dirty="0"/>
              <a:t>55: KNN,  </a:t>
            </a:r>
            <a:r>
              <a:rPr lang="en-US" dirty="0" err="1"/>
              <a:t>Adaboost</a:t>
            </a:r>
            <a:r>
              <a:rPr lang="en-US" dirty="0"/>
              <a:t>, Stacking KNN&amp;SVM</a:t>
            </a:r>
          </a:p>
          <a:p>
            <a:pPr lvl="1"/>
            <a:r>
              <a:rPr lang="en-US" dirty="0"/>
              <a:t>61: SVM, Stacking KNN&amp;SVM</a:t>
            </a:r>
          </a:p>
          <a:p>
            <a:r>
              <a:rPr lang="en-US" dirty="0"/>
              <a:t>Themes:</a:t>
            </a:r>
          </a:p>
          <a:p>
            <a:pPr lvl="1"/>
            <a:r>
              <a:rPr lang="en-US" dirty="0"/>
              <a:t>Strong background (3, 18, 46): likely confuses classifier</a:t>
            </a:r>
          </a:p>
          <a:p>
            <a:pPr lvl="1"/>
            <a:r>
              <a:rPr lang="en-US" dirty="0"/>
              <a:t>Different colors (21, 55, 61): lack of white in the daisy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4FF82-8BA7-C0AB-079C-0EEA67B1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8190" y="702156"/>
            <a:ext cx="2470470" cy="1627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46C8B8-3FA6-2193-898C-574EDBF2BBFA}"/>
              </a:ext>
            </a:extLst>
          </p:cNvPr>
          <p:cNvSpPr txBox="1"/>
          <p:nvPr/>
        </p:nvSpPr>
        <p:spPr>
          <a:xfrm>
            <a:off x="7058584" y="2285043"/>
            <a:ext cx="24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16: Sample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ACB53-8DE9-7DA4-CE65-830E26FD4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128" y="2872568"/>
            <a:ext cx="2488730" cy="1371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C97CC0-1888-4D83-A508-77B2E949E6D9}"/>
              </a:ext>
            </a:extLst>
          </p:cNvPr>
          <p:cNvSpPr txBox="1"/>
          <p:nvPr/>
        </p:nvSpPr>
        <p:spPr>
          <a:xfrm>
            <a:off x="7058584" y="4361273"/>
            <a:ext cx="24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17: Sample 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45E7C-FCB3-0C3C-82AD-767BFA47D24C}"/>
              </a:ext>
            </a:extLst>
          </p:cNvPr>
          <p:cNvSpPr txBox="1"/>
          <p:nvPr/>
        </p:nvSpPr>
        <p:spPr>
          <a:xfrm>
            <a:off x="7107659" y="6488667"/>
            <a:ext cx="231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19: Sample 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2E6BB-8F4D-D534-44CB-36C2EA61E972}"/>
              </a:ext>
            </a:extLst>
          </p:cNvPr>
          <p:cNvSpPr txBox="1"/>
          <p:nvPr/>
        </p:nvSpPr>
        <p:spPr>
          <a:xfrm>
            <a:off x="9795114" y="2285043"/>
            <a:ext cx="229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20: Sample 46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CB9918-BC27-EAE0-1690-F7D9C85A105B}"/>
              </a:ext>
            </a:extLst>
          </p:cNvPr>
          <p:cNvSpPr txBox="1"/>
          <p:nvPr/>
        </p:nvSpPr>
        <p:spPr>
          <a:xfrm>
            <a:off x="9795114" y="4361273"/>
            <a:ext cx="222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21: Sample 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E08A92-7409-64A5-D28F-C296104A977A}"/>
              </a:ext>
            </a:extLst>
          </p:cNvPr>
          <p:cNvSpPr txBox="1"/>
          <p:nvPr/>
        </p:nvSpPr>
        <p:spPr>
          <a:xfrm>
            <a:off x="9743979" y="6488668"/>
            <a:ext cx="23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22: Sample 61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6EE8928-DF3B-540D-1687-9299E8DC5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913" y="4937390"/>
            <a:ext cx="1533024" cy="15417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8C2B57-50B0-43F9-0C7E-2A756BF1E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907" y="702156"/>
            <a:ext cx="2291507" cy="15287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D0F410-9138-5B6B-D20E-B8DA99111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0907" y="2708561"/>
            <a:ext cx="2225789" cy="16693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DB84C4-0C15-2904-EC7C-2CCF4E190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457" y="4782525"/>
            <a:ext cx="2198687" cy="16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6716-BB70-04BA-81F8-8EAFF73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classifiers, Parameters, analysis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1645-CF1A-A506-C14E-EC9A0729A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65" y="2089056"/>
            <a:ext cx="2399752" cy="3678303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Classifiers</a:t>
            </a:r>
          </a:p>
          <a:p>
            <a:r>
              <a:rPr lang="en-US" dirty="0"/>
              <a:t>KNN</a:t>
            </a:r>
          </a:p>
          <a:p>
            <a:r>
              <a:rPr lang="en-US" dirty="0"/>
              <a:t>SVM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MLP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865F6A-DD6C-BAA6-2CF2-C69B66C51135}"/>
              </a:ext>
            </a:extLst>
          </p:cNvPr>
          <p:cNvSpPr txBox="1">
            <a:spLocks/>
          </p:cNvSpPr>
          <p:nvPr/>
        </p:nvSpPr>
        <p:spPr>
          <a:xfrm>
            <a:off x="3504225" y="2065848"/>
            <a:ext cx="2399752" cy="3678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Data Sets</a:t>
            </a:r>
          </a:p>
          <a:p>
            <a:r>
              <a:rPr lang="en-US" dirty="0"/>
              <a:t>PCA with 10, 50, 200, 400 components</a:t>
            </a:r>
          </a:p>
          <a:p>
            <a:r>
              <a:rPr lang="en-US" dirty="0"/>
              <a:t>Standard Scaler</a:t>
            </a:r>
          </a:p>
          <a:p>
            <a:r>
              <a:rPr lang="en-US" dirty="0"/>
              <a:t>Feature Selection:</a:t>
            </a:r>
          </a:p>
          <a:p>
            <a:pPr lvl="1"/>
            <a:r>
              <a:rPr lang="en-US" dirty="0"/>
              <a:t>50 most important features</a:t>
            </a:r>
          </a:p>
          <a:p>
            <a:pPr lvl="1"/>
            <a:r>
              <a:rPr lang="en-US" dirty="0"/>
              <a:t>Variance &lt; .02</a:t>
            </a:r>
          </a:p>
          <a:p>
            <a:r>
              <a:rPr lang="en-US" dirty="0"/>
              <a:t>Original Data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C699C8-187C-9735-7BC3-784E5ED98556}"/>
              </a:ext>
            </a:extLst>
          </p:cNvPr>
          <p:cNvSpPr txBox="1">
            <a:spLocks/>
          </p:cNvSpPr>
          <p:nvPr/>
        </p:nvSpPr>
        <p:spPr>
          <a:xfrm>
            <a:off x="6930177" y="2038416"/>
            <a:ext cx="4790358" cy="4225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Steps</a:t>
            </a:r>
          </a:p>
          <a:p>
            <a:r>
              <a:rPr lang="en-US" dirty="0"/>
              <a:t>Perform GridSearch and/or Pipeline over different datasets and parameters with 4-fold cross validation</a:t>
            </a:r>
          </a:p>
          <a:p>
            <a:pPr lvl="1"/>
            <a:r>
              <a:rPr lang="en-US" dirty="0"/>
              <a:t>Identify dataset based suited for classifier based on accuracy and/or AUC of ROC and F1 measure</a:t>
            </a:r>
          </a:p>
          <a:p>
            <a:r>
              <a:rPr lang="en-US" dirty="0"/>
              <a:t>Graph best performing dataset(s) over different parameters with 4-fold cross validation</a:t>
            </a:r>
          </a:p>
          <a:p>
            <a:pPr lvl="1"/>
            <a:r>
              <a:rPr lang="en-US" dirty="0"/>
              <a:t>Compare training and validation accuracy, AUC of ROC, F1 measure, and consistency of accuracy across the 4 folds</a:t>
            </a:r>
          </a:p>
        </p:txBody>
      </p:sp>
    </p:spTree>
    <p:extLst>
      <p:ext uri="{BB962C8B-B14F-4D97-AF65-F5344CB8AC3E}">
        <p14:creationId xmlns:p14="http://schemas.microsoft.com/office/powerpoint/2010/main" val="3616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EC03A-10B7-E2FA-DD8B-9D7571B3C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5EA905-60F6-495B-BC4F-A58B9D1B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A3350-B87C-6BB8-1994-BE3F7951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2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Classifier Comparisons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21EE3E-1667-4864-956E-8309811CB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CCC35D-7F2D-46AC-8745-DD7C2EF42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33B6CF-C9B2-4217-9C19-CB6517D96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477868-77F6-4429-BFF6-4265BC354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ACD7C-E011-2499-A8B8-8FC8AA987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4" y="1896533"/>
            <a:ext cx="6155150" cy="46428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Evaluated all 7 classifiers using 4-fold cross validation (Figure 23) and 4-fold stratified cross-validation (Figure 24) since that was used for the ensembles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Order of best classifiers were mostly mirrored with both types of validations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1. KNN &amp; MLP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2. KNN &amp; SVM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3. MLP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4 &amp; 5. KNN, SVM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SVM performed slightly better than KNN with the Stratified 4-fold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6.  </a:t>
            </a:r>
            <a:r>
              <a:rPr lang="en-US" sz="1800" dirty="0" err="1"/>
              <a:t>Adaboost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7. Random Forest</a:t>
            </a:r>
          </a:p>
          <a:p>
            <a:pPr lvl="1"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509A1-870D-081F-B77E-A42676B6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 r="365"/>
          <a:stretch/>
        </p:blipFill>
        <p:spPr>
          <a:xfrm>
            <a:off x="7185889" y="548640"/>
            <a:ext cx="4559577" cy="3190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CE325-94BC-20DD-29C5-5B19B487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" b="359"/>
          <a:stretch/>
        </p:blipFill>
        <p:spPr>
          <a:xfrm>
            <a:off x="7185888" y="3709645"/>
            <a:ext cx="4503727" cy="3079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21F032-7127-CAE7-DB12-07048C6EFED3}"/>
              </a:ext>
            </a:extLst>
          </p:cNvPr>
          <p:cNvSpPr txBox="1"/>
          <p:nvPr/>
        </p:nvSpPr>
        <p:spPr>
          <a:xfrm>
            <a:off x="10845312" y="406832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55784-90A9-F0C5-C1F4-E9EDA9F33262}"/>
              </a:ext>
            </a:extLst>
          </p:cNvPr>
          <p:cNvSpPr txBox="1"/>
          <p:nvPr/>
        </p:nvSpPr>
        <p:spPr>
          <a:xfrm>
            <a:off x="10761469" y="3589825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24</a:t>
            </a:r>
          </a:p>
        </p:txBody>
      </p:sp>
    </p:spTree>
    <p:extLst>
      <p:ext uri="{BB962C8B-B14F-4D97-AF65-F5344CB8AC3E}">
        <p14:creationId xmlns:p14="http://schemas.microsoft.com/office/powerpoint/2010/main" val="252142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2F4E9-4E51-2F77-C1E9-E72E9DDE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CB60-7756-669F-91C9-45A244D5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94C8-A589-540A-BF93-503A4C86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8108"/>
            <a:ext cx="5514807" cy="4899891"/>
          </a:xfrm>
        </p:spPr>
        <p:txBody>
          <a:bodyPr anchor="t">
            <a:normAutofit/>
          </a:bodyPr>
          <a:lstStyle/>
          <a:p>
            <a:r>
              <a:rPr lang="en-US" dirty="0"/>
              <a:t>To choose between the two Stacking classifiers, I decided to analyze how confident they were classifying samples, specifically the samples they got wrong, which is shown in Figure 25</a:t>
            </a:r>
          </a:p>
          <a:p>
            <a:r>
              <a:rPr lang="en-US" dirty="0"/>
              <a:t>By seeing how many samples they incorrectly classified at over 0.60 confidence, I can evaluate which one is more accurate towards the data and will limit overfitting</a:t>
            </a:r>
          </a:p>
          <a:p>
            <a:r>
              <a:rPr lang="en-US" dirty="0"/>
              <a:t>In addition to having a high validation accuracy, the KNN &amp; MLP Stacking Ensemble also was less confident on the misclassifications, making it the best model for this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0C3084-1333-03B6-6A54-A9D70BEB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126" y="2087419"/>
            <a:ext cx="5311681" cy="3651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7C5088-2DAB-B283-3784-D894D37F238C}"/>
              </a:ext>
            </a:extLst>
          </p:cNvPr>
          <p:cNvSpPr txBox="1"/>
          <p:nvPr/>
        </p:nvSpPr>
        <p:spPr>
          <a:xfrm>
            <a:off x="10606670" y="5738524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25</a:t>
            </a:r>
          </a:p>
        </p:txBody>
      </p:sp>
    </p:spTree>
    <p:extLst>
      <p:ext uri="{BB962C8B-B14F-4D97-AF65-F5344CB8AC3E}">
        <p14:creationId xmlns:p14="http://schemas.microsoft.com/office/powerpoint/2010/main" val="310217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051D-2B96-CFA2-3AB4-6724E540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KNN: gridsearch &amp;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ADC5-EED1-68EF-E6D3-9E4D08330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71935" cy="4540344"/>
          </a:xfrm>
        </p:spPr>
        <p:txBody>
          <a:bodyPr anchor="t">
            <a:normAutofit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Used all datasets</a:t>
            </a:r>
          </a:p>
          <a:p>
            <a:pPr lvl="1"/>
            <a:r>
              <a:rPr lang="en-US" dirty="0"/>
              <a:t>Only classifier that uses feature selection since KNN especially struggles with high-dimensional data</a:t>
            </a:r>
          </a:p>
          <a:p>
            <a:pPr lvl="1"/>
            <a:r>
              <a:rPr lang="en-US" dirty="0"/>
              <a:t>Neighbors = 10, 50, 80, 100, 150, 210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Training &amp; validation accuracy, AUC of ROC, F1 measure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Best overall dataset: PCA50</a:t>
            </a:r>
          </a:p>
          <a:p>
            <a:pPr lvl="1"/>
            <a:r>
              <a:rPr lang="en-US" dirty="0"/>
              <a:t>For each dataset’s findings, view Figure 1</a:t>
            </a:r>
          </a:p>
          <a:p>
            <a:pPr marL="324000" lvl="1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92856E-DED0-64C8-AFD2-40FF7F7D0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505904"/>
              </p:ext>
            </p:extLst>
          </p:nvPr>
        </p:nvGraphicFramePr>
        <p:xfrm>
          <a:off x="4892040" y="2149948"/>
          <a:ext cx="6718768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96">
                  <a:extLst>
                    <a:ext uri="{9D8B030D-6E8A-4147-A177-3AD203B41FA5}">
                      <a16:colId xmlns:a16="http://schemas.microsoft.com/office/drawing/2014/main" val="2780107399"/>
                    </a:ext>
                  </a:extLst>
                </a:gridCol>
                <a:gridCol w="4807672">
                  <a:extLst>
                    <a:ext uri="{9D8B030D-6E8A-4147-A177-3AD203B41FA5}">
                      <a16:colId xmlns:a16="http://schemas.microsoft.com/office/drawing/2014/main" val="180896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3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KBest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Severely underfit – all scores were 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6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PCA10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Minimized the gap between accuracies but kept all scores lower than other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6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PCA50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Consistently had smallest gap between accuracies and highest F1 score. As K increased, AUC of ROC become highest of all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914985"/>
                  </a:ext>
                </a:extLst>
              </a:tr>
              <a:tr h="341284">
                <a:tc>
                  <a:txBody>
                    <a:bodyPr/>
                    <a:lstStyle/>
                    <a:p>
                      <a:r>
                        <a:rPr lang="en-US" dirty="0"/>
                        <a:t>PCA200, 400, Original, Scaled,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Kept measures high (all relatively similar to each other and to PCA50), but larger gap between accuracies – potential for overfitting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0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F872AE-2295-B79D-1D05-64F269C56E54}"/>
              </a:ext>
            </a:extLst>
          </p:cNvPr>
          <p:cNvSpPr txBox="1"/>
          <p:nvPr/>
        </p:nvSpPr>
        <p:spPr>
          <a:xfrm>
            <a:off x="10532155" y="5360508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3208029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C5A7-53DE-26B8-91F2-F61D543A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: Optimal parameters for pca50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89FA-95D1-1ED6-218A-CC4EF9C5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398983" cy="4558632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K values 1 – 150</a:t>
            </a:r>
          </a:p>
          <a:p>
            <a:r>
              <a:rPr lang="en-US" dirty="0"/>
              <a:t>Optimal Parameters</a:t>
            </a:r>
          </a:p>
          <a:p>
            <a:pPr lvl="1"/>
            <a:r>
              <a:rPr lang="en-US" dirty="0"/>
              <a:t>K = 54</a:t>
            </a:r>
          </a:p>
          <a:p>
            <a:pPr lvl="1"/>
            <a:r>
              <a:rPr lang="en-US" dirty="0"/>
              <a:t>Training = 0.8797</a:t>
            </a:r>
          </a:p>
          <a:p>
            <a:pPr lvl="1"/>
            <a:r>
              <a:rPr lang="en-US" dirty="0"/>
              <a:t>Validation = 0.866</a:t>
            </a:r>
          </a:p>
          <a:p>
            <a:pPr lvl="2"/>
            <a:r>
              <a:rPr lang="en-US" dirty="0"/>
              <a:t>Difference = 0.197</a:t>
            </a:r>
          </a:p>
          <a:p>
            <a:pPr lvl="1"/>
            <a:r>
              <a:rPr lang="en-US" dirty="0"/>
              <a:t>AUC of ROC = 0.9781</a:t>
            </a:r>
          </a:p>
          <a:p>
            <a:pPr lvl="1"/>
            <a:r>
              <a:rPr lang="en-US" dirty="0"/>
              <a:t>F1 = 0.8529</a:t>
            </a:r>
          </a:p>
          <a:p>
            <a:r>
              <a:rPr lang="en-US" dirty="0"/>
              <a:t>Minimizes the gap while retaining relatively high validation accuracy </a:t>
            </a:r>
          </a:p>
          <a:p>
            <a:pPr lvl="1"/>
            <a:r>
              <a:rPr lang="en-US" dirty="0"/>
              <a:t>As shown in Figure 2, past K=54, measures continue to decrease while accuracy gap stays relatively similar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E658B-781B-0163-439C-484D8E5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1" y="2180496"/>
            <a:ext cx="6197257" cy="36783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360BAA5-40CE-7AE7-F2D7-FA78A883C35A}"/>
              </a:ext>
            </a:extLst>
          </p:cNvPr>
          <p:cNvSpPr/>
          <p:nvPr/>
        </p:nvSpPr>
        <p:spPr>
          <a:xfrm>
            <a:off x="7818120" y="2478024"/>
            <a:ext cx="118872" cy="23317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910B3-FFAD-1A58-5353-AA7023430DB8}"/>
              </a:ext>
            </a:extLst>
          </p:cNvPr>
          <p:cNvSpPr txBox="1"/>
          <p:nvPr/>
        </p:nvSpPr>
        <p:spPr>
          <a:xfrm>
            <a:off x="9820954" y="5788099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18870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C0EA-5E67-C47E-7AB7-05E198C1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: 4-fold 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1ACC-0D63-3404-CE37-2061125D0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248108" cy="3678303"/>
          </a:xfrm>
        </p:spPr>
        <p:txBody>
          <a:bodyPr anchor="t">
            <a:normAutofit/>
          </a:bodyPr>
          <a:lstStyle/>
          <a:p>
            <a:r>
              <a:rPr lang="en-US" dirty="0"/>
              <a:t>In Figure 3, I evaluated validation accuracies across the 4-folds to determine if there is overfitting</a:t>
            </a:r>
          </a:p>
          <a:p>
            <a:r>
              <a:rPr lang="en-US" dirty="0"/>
              <a:t>K=54 validation stayed within .04-.06 range</a:t>
            </a:r>
          </a:p>
          <a:p>
            <a:pPr lvl="1"/>
            <a:r>
              <a:rPr lang="en-US" dirty="0"/>
              <a:t>No big jumps, so overfitting is unlikely</a:t>
            </a:r>
          </a:p>
          <a:p>
            <a:r>
              <a:rPr lang="en-US" dirty="0"/>
              <a:t>K = 25 Gap: 0.0443</a:t>
            </a:r>
          </a:p>
          <a:p>
            <a:r>
              <a:rPr lang="en-US" dirty="0"/>
              <a:t>K = 40 Gap: .0462</a:t>
            </a:r>
          </a:p>
          <a:p>
            <a:r>
              <a:rPr lang="en-US" dirty="0"/>
              <a:t>K = 54 Gap: .0555</a:t>
            </a:r>
          </a:p>
          <a:p>
            <a:r>
              <a:rPr lang="en-US" dirty="0"/>
              <a:t>K = 70 Gap: 0.0572</a:t>
            </a:r>
          </a:p>
          <a:p>
            <a:r>
              <a:rPr lang="en-US" dirty="0"/>
              <a:t>K = 80 Gap: .0543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3FB86-E233-A14A-4F88-B98B7BFB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1" y="2264473"/>
            <a:ext cx="5990543" cy="359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EDECAB-A976-3703-32F4-5ACEDEFF0BB1}"/>
              </a:ext>
            </a:extLst>
          </p:cNvPr>
          <p:cNvSpPr txBox="1"/>
          <p:nvPr/>
        </p:nvSpPr>
        <p:spPr>
          <a:xfrm>
            <a:off x="9590046" y="5758903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88639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E0204-4D80-7609-BA1D-DC17C30BF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2F04-BE31-B922-BC85-11FFDC75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SVM: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7B53C-4C7B-EB48-F3E4-AE0AE077B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71935" cy="4540344"/>
          </a:xfrm>
        </p:spPr>
        <p:txBody>
          <a:bodyPr anchor="t">
            <a:normAutofit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Used PCA, Scaled, and Original data</a:t>
            </a:r>
          </a:p>
          <a:p>
            <a:pPr lvl="1"/>
            <a:r>
              <a:rPr lang="en-US" sz="1400" dirty="0"/>
              <a:t>Gammas = [1e-5, 1e-4, 1e-3, 1e-2, 0.1, 1, 10]</a:t>
            </a:r>
          </a:p>
          <a:p>
            <a:pPr lvl="1"/>
            <a:r>
              <a:rPr lang="en-US" sz="1400" dirty="0"/>
              <a:t>Cs = [.01, .1, 1, 10, 20]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Training &amp; validation accuracy, 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Best overall dataset: PCA50</a:t>
            </a:r>
          </a:p>
          <a:p>
            <a:pPr lvl="1"/>
            <a:r>
              <a:rPr lang="en-US" dirty="0"/>
              <a:t>For each dataset’s findings, view Figure 4</a:t>
            </a:r>
          </a:p>
          <a:p>
            <a:pPr marL="324000" lvl="1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2063D9-AA43-2B82-C771-5A01E0FC8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62130"/>
              </p:ext>
            </p:extLst>
          </p:nvPr>
        </p:nvGraphicFramePr>
        <p:xfrm>
          <a:off x="4892040" y="2149948"/>
          <a:ext cx="6718768" cy="3369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96">
                  <a:extLst>
                    <a:ext uri="{9D8B030D-6E8A-4147-A177-3AD203B41FA5}">
                      <a16:colId xmlns:a16="http://schemas.microsoft.com/office/drawing/2014/main" val="2780107399"/>
                    </a:ext>
                  </a:extLst>
                </a:gridCol>
                <a:gridCol w="4807672">
                  <a:extLst>
                    <a:ext uri="{9D8B030D-6E8A-4147-A177-3AD203B41FA5}">
                      <a16:colId xmlns:a16="http://schemas.microsoft.com/office/drawing/2014/main" val="180896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3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Original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Lowest training &amp; validation accuracy across all C and gamma iterations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886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PCA10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Lower training &amp; validation accuracy than other datasets but much smaller gap between accuracies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6914985"/>
                  </a:ext>
                </a:extLst>
              </a:tr>
              <a:tr h="341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Scaled, PCA 200, PCA 400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All have relatively similar training and validation accuracies but much larger gap between accuracies compared to PCA10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237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PCA50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Appears to be able to bridge the gap between PCA10 and Scaled/PCA 200/ PCA 400 as it has higher accuracies than PCA 10 but a smaller gap than Scaled, etc.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786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26397D-F3E4-6594-91E8-CE4B4D1CC02E}"/>
              </a:ext>
            </a:extLst>
          </p:cNvPr>
          <p:cNvSpPr txBox="1"/>
          <p:nvPr/>
        </p:nvSpPr>
        <p:spPr>
          <a:xfrm>
            <a:off x="10559864" y="5519004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29079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32DE1-8778-E91E-AAC6-79FA21BF6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FF00-44CB-8061-B915-C34E8619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SVm</a:t>
            </a:r>
            <a:r>
              <a:rPr lang="en-US" dirty="0"/>
              <a:t>: Optimal parameters for pca50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D4C79-59D8-2C2F-68C3-9740A140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1896"/>
            <a:ext cx="5398983" cy="4558632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Gamma = .00001 or .0001</a:t>
            </a:r>
          </a:p>
          <a:p>
            <a:pPr lvl="1"/>
            <a:r>
              <a:rPr lang="en-US" dirty="0"/>
              <a:t>C = 1-30</a:t>
            </a:r>
          </a:p>
          <a:p>
            <a:r>
              <a:rPr lang="en-US" dirty="0"/>
              <a:t>Optimal Parameters</a:t>
            </a:r>
          </a:p>
          <a:p>
            <a:pPr lvl="1"/>
            <a:r>
              <a:rPr lang="en-US" dirty="0"/>
              <a:t>Gamma = .00001, C = 16</a:t>
            </a:r>
          </a:p>
          <a:p>
            <a:pPr lvl="1"/>
            <a:r>
              <a:rPr lang="en-US" dirty="0"/>
              <a:t>Training = 0.8813</a:t>
            </a:r>
          </a:p>
          <a:p>
            <a:pPr lvl="1"/>
            <a:r>
              <a:rPr lang="en-US" dirty="0"/>
              <a:t>Validation = 0.8600</a:t>
            </a:r>
          </a:p>
          <a:p>
            <a:pPr lvl="2"/>
            <a:r>
              <a:rPr lang="en-US" dirty="0"/>
              <a:t>Difference = 0.0231</a:t>
            </a:r>
          </a:p>
          <a:p>
            <a:pPr lvl="1"/>
            <a:r>
              <a:rPr lang="en-US" dirty="0"/>
              <a:t>AUC of ROC = 0.9796</a:t>
            </a:r>
          </a:p>
          <a:p>
            <a:pPr lvl="1"/>
            <a:r>
              <a:rPr lang="en-US" dirty="0"/>
              <a:t>F1 = 0.8531</a:t>
            </a:r>
          </a:p>
          <a:p>
            <a:r>
              <a:rPr lang="en-US" dirty="0"/>
              <a:t>As shown in Figure 5, for both Gammas, AUC of ROC are very similar, but Gamma = .00001 significantly reduces the gap in accuracies. At C=16, the F1 scores for both Gammas begin to converge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09F93-1931-3737-6FEE-64287824E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89"/>
          <a:stretch>
            <a:fillRect/>
          </a:stretch>
        </p:blipFill>
        <p:spPr>
          <a:xfrm>
            <a:off x="5868830" y="2180496"/>
            <a:ext cx="5944462" cy="36014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A8B0168-C0C6-BFE8-A6B7-459A66B8A1E8}"/>
              </a:ext>
            </a:extLst>
          </p:cNvPr>
          <p:cNvSpPr/>
          <p:nvPr/>
        </p:nvSpPr>
        <p:spPr>
          <a:xfrm>
            <a:off x="8375904" y="2263140"/>
            <a:ext cx="137160" cy="13030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34093-FD83-2B91-4B96-A73F3A5E403A}"/>
              </a:ext>
            </a:extLst>
          </p:cNvPr>
          <p:cNvSpPr txBox="1"/>
          <p:nvPr/>
        </p:nvSpPr>
        <p:spPr>
          <a:xfrm>
            <a:off x="9747762" y="5594628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208056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FE7B0-6E3D-5F59-F2B6-642CA050F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96D8-D245-1EB0-4B3F-5DC93445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SVM: 4-fold 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0AA61-83AD-B7E9-CFB1-0CF342EEB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dirty="0"/>
              <a:t>Evaluate validation accuracies across the 4-folds to determine if there is overfitting</a:t>
            </a:r>
          </a:p>
          <a:p>
            <a:r>
              <a:rPr lang="en-US" dirty="0"/>
              <a:t>C=16 validation stayed within .05-.06 range</a:t>
            </a:r>
          </a:p>
          <a:p>
            <a:pPr lvl="1"/>
            <a:r>
              <a:rPr lang="en-US" dirty="0"/>
              <a:t>As shown in Figure 6, there are no big jumps, so overfitting is unlikely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FD075-6681-DBC1-2B66-E4E7A8D4B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180496"/>
            <a:ext cx="5488182" cy="359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CB8A0-B000-25E3-ABD3-A736769429CB}"/>
              </a:ext>
            </a:extLst>
          </p:cNvPr>
          <p:cNvSpPr txBox="1"/>
          <p:nvPr/>
        </p:nvSpPr>
        <p:spPr>
          <a:xfrm>
            <a:off x="9773287" y="5674926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3526909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65549-070F-8058-A938-9C43A51A5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895B-7A50-37E5-A3EB-8BD22626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EED6-28B3-B8F8-5A3C-1FB41BEA9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71935" cy="4540344"/>
          </a:xfrm>
        </p:spPr>
        <p:txBody>
          <a:bodyPr anchor="t">
            <a:normAutofit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Used PCA, Scaled, and Original data</a:t>
            </a:r>
          </a:p>
          <a:p>
            <a:pPr lvl="1"/>
            <a:r>
              <a:rPr lang="en-US" dirty="0"/>
              <a:t>Depths = [3, 6, 9, 12, 15, 18]</a:t>
            </a:r>
          </a:p>
          <a:p>
            <a:pPr lvl="1"/>
            <a:r>
              <a:rPr lang="en-US" dirty="0"/>
              <a:t>Nodes = [10, 20, 30, 40, 50]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Training &amp; validation accuracy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Best overall dataset: PCA50 or PCA10</a:t>
            </a:r>
          </a:p>
          <a:p>
            <a:pPr lvl="1"/>
            <a:r>
              <a:rPr lang="en-US" dirty="0"/>
              <a:t>For each dataset’s findings, view Figure 7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9266EC-38EE-3C52-683C-2989D8C2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060300"/>
              </p:ext>
            </p:extLst>
          </p:nvPr>
        </p:nvGraphicFramePr>
        <p:xfrm>
          <a:off x="4892040" y="2149948"/>
          <a:ext cx="6718768" cy="308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96">
                  <a:extLst>
                    <a:ext uri="{9D8B030D-6E8A-4147-A177-3AD203B41FA5}">
                      <a16:colId xmlns:a16="http://schemas.microsoft.com/office/drawing/2014/main" val="2780107399"/>
                    </a:ext>
                  </a:extLst>
                </a:gridCol>
                <a:gridCol w="4807672">
                  <a:extLst>
                    <a:ext uri="{9D8B030D-6E8A-4147-A177-3AD203B41FA5}">
                      <a16:colId xmlns:a16="http://schemas.microsoft.com/office/drawing/2014/main" val="180896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3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Original &amp; Standard Scaler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Identical training and validation scores (normalization has no impact on decision trees) and usually a large gap between accuracies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886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PCA10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Appears to even out at nodes = 20, depths from 9-18 at train around 0.81 and validation at around .77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6914985"/>
                  </a:ext>
                </a:extLst>
              </a:tr>
              <a:tr h="341284">
                <a:tc>
                  <a:txBody>
                    <a:bodyPr/>
                    <a:lstStyle/>
                    <a:p>
                      <a:pPr marL="0" marR="0" indent="0" algn="l" defTabSz="457200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PCA50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Also appears to even out at nodes = 20, depths from 9-18 at train around .82 and validation around .78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237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PCA200 &amp; PCA400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None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Both appear to overfit the data as the gap between accuracies grow showing that the increased components add more noise than value to the model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786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9415700-C17D-12FE-300F-FEECD7359552}"/>
              </a:ext>
            </a:extLst>
          </p:cNvPr>
          <p:cNvSpPr txBox="1"/>
          <p:nvPr/>
        </p:nvSpPr>
        <p:spPr>
          <a:xfrm>
            <a:off x="10578337" y="5238588"/>
            <a:ext cx="1207264" cy="3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291396388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810</TotalTime>
  <Words>2177</Words>
  <Application>Microsoft Office PowerPoint</Application>
  <PresentationFormat>Widescreen</PresentationFormat>
  <Paragraphs>276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Gill Sans MT</vt:lpstr>
      <vt:lpstr>Wingdings 2</vt:lpstr>
      <vt:lpstr>Dividend</vt:lpstr>
      <vt:lpstr>CSE546: Final project presentation</vt:lpstr>
      <vt:lpstr>Chosen classifiers, Parameters, analysis technique</vt:lpstr>
      <vt:lpstr>KNN: gridsearch &amp; Pipeline</vt:lpstr>
      <vt:lpstr>Knn: Optimal parameters for pca50</vt:lpstr>
      <vt:lpstr>Knn: 4-fold evaluation </vt:lpstr>
      <vt:lpstr>SVM: gridsearch</vt:lpstr>
      <vt:lpstr>SVm: Optimal parameters for pca50</vt:lpstr>
      <vt:lpstr>SVM: 4-fold evaluation </vt:lpstr>
      <vt:lpstr>Random forest: gridsearch</vt:lpstr>
      <vt:lpstr>Random forest: Optimal parameters for pca50</vt:lpstr>
      <vt:lpstr>Random forest: 4-fold evaluation </vt:lpstr>
      <vt:lpstr>MLP: gridsearch &amp; Pipeline</vt:lpstr>
      <vt:lpstr>MLP: Optimal parameters for Original data</vt:lpstr>
      <vt:lpstr>Mlp: 4-fold evaluation </vt:lpstr>
      <vt:lpstr>Adaboost</vt:lpstr>
      <vt:lpstr>Stacking: choosing classifiers</vt:lpstr>
      <vt:lpstr>KNN &amp; MLP Stacking: Optimal parameters</vt:lpstr>
      <vt:lpstr>KNN &amp; SVM Stacking: Optimal parameters</vt:lpstr>
      <vt:lpstr>Common misclassifications</vt:lpstr>
      <vt:lpstr>Classifier Comparisons</vt:lpstr>
      <vt:lpstr>The best classifier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Sophie Vongsiri</dc:creator>
  <cp:lastModifiedBy>Sophie Vongsiri</cp:lastModifiedBy>
  <cp:revision>1</cp:revision>
  <dcterms:created xsi:type="dcterms:W3CDTF">2025-12-03T22:17:39Z</dcterms:created>
  <dcterms:modified xsi:type="dcterms:W3CDTF">2025-12-05T15:03:12Z</dcterms:modified>
</cp:coreProperties>
</file>